
<file path=[Content_Types].xml><?xml version="1.0" encoding="utf-8"?>
<Types xmlns="http://schemas.openxmlformats.org/package/2006/content-types">
  <Default Extension="jpeg" ContentType="image/jpeg"/>
  <Default Extension="mid" ContentType="audio/mid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26"/>
  </p:notesMasterIdLst>
  <p:sldIdLst>
    <p:sldId id="256" r:id="rId5"/>
    <p:sldId id="270" r:id="rId6"/>
    <p:sldId id="274" r:id="rId7"/>
    <p:sldId id="278" r:id="rId8"/>
    <p:sldId id="264" r:id="rId9"/>
    <p:sldId id="266" r:id="rId10"/>
    <p:sldId id="258" r:id="rId11"/>
    <p:sldId id="262" r:id="rId12"/>
    <p:sldId id="267" r:id="rId13"/>
    <p:sldId id="268" r:id="rId14"/>
    <p:sldId id="272" r:id="rId15"/>
    <p:sldId id="273" r:id="rId16"/>
    <p:sldId id="271" r:id="rId17"/>
    <p:sldId id="259" r:id="rId18"/>
    <p:sldId id="260" r:id="rId19"/>
    <p:sldId id="261" r:id="rId20"/>
    <p:sldId id="263" r:id="rId21"/>
    <p:sldId id="265" r:id="rId22"/>
    <p:sldId id="269" r:id="rId23"/>
    <p:sldId id="275" r:id="rId24"/>
    <p:sldId id="277" r:id="rId2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43919-6103-ECAD-1633-9BBAFA25459F}" v="2" dt="2023-12-20T19:19:59.132"/>
    <p1510:client id="{178B80DD-ECA3-47BA-A759-52BA2067AE74}" vWet="4" dt="2023-12-21T09:28:52.357"/>
    <p1510:client id="{1CDDDB80-E50D-458A-8C39-02159EC1961F}" v="287" dt="2023-12-20T19:03:38.848"/>
    <p1510:client id="{29AA862A-032F-10E4-7F80-4FD0E83F8EBB}" v="12" dt="2023-12-20T15:06:35.810"/>
    <p1510:client id="{59CD7AE1-0221-60ED-10DE-051315D9DB69}" v="9" dt="2023-12-20T19:44:48.697"/>
    <p1510:client id="{878BA9CB-4A56-47B7-A08E-A95BE9E8DACA}" v="2787" dt="2023-12-21T10:40:21.965"/>
    <p1510:client id="{A616842D-57F0-434B-BBB3-360C76B02C53}" v="495" dt="2023-12-19T21:43:43.307"/>
    <p1510:client id="{E7CD8F23-8A6C-AA8D-F477-C6976F2B3BE1}" v="13" dt="2023-12-20T09:39:07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840" autoAdjust="0"/>
  </p:normalViewPr>
  <p:slideViewPr>
    <p:cSldViewPr snapToGrid="0">
      <p:cViewPr varScale="1">
        <p:scale>
          <a:sx n="39" d="100"/>
          <a:sy n="39" d="100"/>
        </p:scale>
        <p:origin x="220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931F1-007C-4084-96D6-EE00685F0A8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470A9E8-1762-4B6F-8B07-EA7167C03D08}">
      <dgm:prSet phldrT="[Texto]" custT="1"/>
      <dgm:spPr/>
      <dgm:t>
        <a:bodyPr/>
        <a:lstStyle/>
        <a:p>
          <a:r>
            <a:rPr lang="es-ES" sz="1000"/>
            <a:t>def </a:t>
          </a:r>
          <a:r>
            <a:rPr lang="es-ES" sz="1000" b="1"/>
            <a:t>__init__</a:t>
          </a:r>
        </a:p>
      </dgm:t>
    </dgm:pt>
    <dgm:pt modelId="{A8DEEC8C-6FC7-460F-A4A0-78E56A081137}" type="parTrans" cxnId="{2A8DE4B5-28F3-48C3-A2BD-256F8C03598E}">
      <dgm:prSet/>
      <dgm:spPr/>
      <dgm:t>
        <a:bodyPr/>
        <a:lstStyle/>
        <a:p>
          <a:endParaRPr lang="es-ES" sz="1000"/>
        </a:p>
      </dgm:t>
    </dgm:pt>
    <dgm:pt modelId="{6E56DBEC-7F9C-4FA7-9411-FAAB3EF0BA2D}" type="sibTrans" cxnId="{2A8DE4B5-28F3-48C3-A2BD-256F8C03598E}">
      <dgm:prSet/>
      <dgm:spPr/>
      <dgm:t>
        <a:bodyPr/>
        <a:lstStyle/>
        <a:p>
          <a:endParaRPr lang="es-ES" sz="1000"/>
        </a:p>
      </dgm:t>
    </dgm:pt>
    <dgm:pt modelId="{C8740683-88FA-4316-8B8E-C9AD2CE29591}">
      <dgm:prSet phldrT="[Texto]" custT="1"/>
      <dgm:spPr/>
      <dgm:t>
        <a:bodyPr/>
        <a:lstStyle/>
        <a:p>
          <a:r>
            <a:rPr lang="es-ES" sz="1000"/>
            <a:t>def </a:t>
          </a:r>
          <a:r>
            <a:rPr lang="es-ES" sz="1000" b="1"/>
            <a:t>actualizar_frase</a:t>
          </a:r>
        </a:p>
      </dgm:t>
    </dgm:pt>
    <dgm:pt modelId="{C1328512-6366-44D8-970E-859BDD53B6A5}" type="parTrans" cxnId="{7DBCB54C-2783-4B0A-81A8-DF3B3321D5E2}">
      <dgm:prSet/>
      <dgm:spPr/>
      <dgm:t>
        <a:bodyPr/>
        <a:lstStyle/>
        <a:p>
          <a:endParaRPr lang="es-ES" sz="1000"/>
        </a:p>
      </dgm:t>
    </dgm:pt>
    <dgm:pt modelId="{6CC2FE90-FCD0-4002-8361-A3D7AB5D51D7}" type="sibTrans" cxnId="{7DBCB54C-2783-4B0A-81A8-DF3B3321D5E2}">
      <dgm:prSet/>
      <dgm:spPr/>
      <dgm:t>
        <a:bodyPr/>
        <a:lstStyle/>
        <a:p>
          <a:endParaRPr lang="es-ES" sz="1000"/>
        </a:p>
      </dgm:t>
    </dgm:pt>
    <dgm:pt modelId="{4330270A-084A-4A5F-B128-BDE21C3579A7}">
      <dgm:prSet phldrT="[Texto]" custT="1"/>
      <dgm:spPr/>
      <dgm:t>
        <a:bodyPr/>
        <a:lstStyle/>
        <a:p>
          <a:r>
            <a:rPr lang="es-ES" sz="1000"/>
            <a:t>Def </a:t>
          </a:r>
          <a:r>
            <a:rPr lang="es-ES" sz="1000" b="1"/>
            <a:t>ejecutar</a:t>
          </a:r>
        </a:p>
      </dgm:t>
    </dgm:pt>
    <dgm:pt modelId="{EB8F4024-1B94-40D7-80C8-51265D8AA01E}" type="parTrans" cxnId="{EC08E8A7-71C1-49FE-94A8-641AC84C8E1E}">
      <dgm:prSet/>
      <dgm:spPr/>
      <dgm:t>
        <a:bodyPr/>
        <a:lstStyle/>
        <a:p>
          <a:endParaRPr lang="es-ES" sz="1000"/>
        </a:p>
      </dgm:t>
    </dgm:pt>
    <dgm:pt modelId="{C6FD7CAF-0DE1-46BC-8052-7E76DF9625B8}" type="sibTrans" cxnId="{EC08E8A7-71C1-49FE-94A8-641AC84C8E1E}">
      <dgm:prSet/>
      <dgm:spPr/>
      <dgm:t>
        <a:bodyPr/>
        <a:lstStyle/>
        <a:p>
          <a:endParaRPr lang="es-ES" sz="1000"/>
        </a:p>
      </dgm:t>
    </dgm:pt>
    <dgm:pt modelId="{6B2E5273-70BF-4B80-A94F-3386469288F5}" type="pres">
      <dgm:prSet presAssocID="{299931F1-007C-4084-96D6-EE00685F0A80}" presName="Name0" presStyleCnt="0">
        <dgm:presLayoutVars>
          <dgm:dir/>
          <dgm:animLvl val="lvl"/>
          <dgm:resizeHandles val="exact"/>
        </dgm:presLayoutVars>
      </dgm:prSet>
      <dgm:spPr/>
    </dgm:pt>
    <dgm:pt modelId="{00CF086D-D9DC-4FB5-9870-EACCABEA1978}" type="pres">
      <dgm:prSet presAssocID="{F470A9E8-1762-4B6F-8B07-EA7167C03D08}" presName="parTxOnly" presStyleLbl="node1" presStyleIdx="0" presStyleCnt="3" custLinFactNeighborX="-13412" custLinFactNeighborY="0">
        <dgm:presLayoutVars>
          <dgm:chMax val="0"/>
          <dgm:chPref val="0"/>
          <dgm:bulletEnabled val="1"/>
        </dgm:presLayoutVars>
      </dgm:prSet>
      <dgm:spPr/>
    </dgm:pt>
    <dgm:pt modelId="{19E56249-F10F-4FB5-993D-72A87EFF15E6}" type="pres">
      <dgm:prSet presAssocID="{6E56DBEC-7F9C-4FA7-9411-FAAB3EF0BA2D}" presName="parTxOnlySpace" presStyleCnt="0"/>
      <dgm:spPr/>
    </dgm:pt>
    <dgm:pt modelId="{2815F53C-0DF0-4725-BB5B-C31EB3E428A6}" type="pres">
      <dgm:prSet presAssocID="{C8740683-88FA-4316-8B8E-C9AD2CE2959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08DD720-25B8-4E9C-A580-FA4314D29E49}" type="pres">
      <dgm:prSet presAssocID="{6CC2FE90-FCD0-4002-8361-A3D7AB5D51D7}" presName="parTxOnlySpace" presStyleCnt="0"/>
      <dgm:spPr/>
    </dgm:pt>
    <dgm:pt modelId="{DAECD4A1-C146-40AA-9112-567C5F828D01}" type="pres">
      <dgm:prSet presAssocID="{4330270A-084A-4A5F-B128-BDE21C3579A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40FF81A-02D7-4D18-9F15-931E92954C11}" type="presOf" srcId="{F470A9E8-1762-4B6F-8B07-EA7167C03D08}" destId="{00CF086D-D9DC-4FB5-9870-EACCABEA1978}" srcOrd="0" destOrd="0" presId="urn:microsoft.com/office/officeart/2005/8/layout/chevron1"/>
    <dgm:cxn modelId="{7DBCB54C-2783-4B0A-81A8-DF3B3321D5E2}" srcId="{299931F1-007C-4084-96D6-EE00685F0A80}" destId="{C8740683-88FA-4316-8B8E-C9AD2CE29591}" srcOrd="1" destOrd="0" parTransId="{C1328512-6366-44D8-970E-859BDD53B6A5}" sibTransId="{6CC2FE90-FCD0-4002-8361-A3D7AB5D51D7}"/>
    <dgm:cxn modelId="{B2BE4D8D-187B-4388-BB93-7545FD6CDF56}" type="presOf" srcId="{299931F1-007C-4084-96D6-EE00685F0A80}" destId="{6B2E5273-70BF-4B80-A94F-3386469288F5}" srcOrd="0" destOrd="0" presId="urn:microsoft.com/office/officeart/2005/8/layout/chevron1"/>
    <dgm:cxn modelId="{EC08E8A7-71C1-49FE-94A8-641AC84C8E1E}" srcId="{299931F1-007C-4084-96D6-EE00685F0A80}" destId="{4330270A-084A-4A5F-B128-BDE21C3579A7}" srcOrd="2" destOrd="0" parTransId="{EB8F4024-1B94-40D7-80C8-51265D8AA01E}" sibTransId="{C6FD7CAF-0DE1-46BC-8052-7E76DF9625B8}"/>
    <dgm:cxn modelId="{2A8DE4B5-28F3-48C3-A2BD-256F8C03598E}" srcId="{299931F1-007C-4084-96D6-EE00685F0A80}" destId="{F470A9E8-1762-4B6F-8B07-EA7167C03D08}" srcOrd="0" destOrd="0" parTransId="{A8DEEC8C-6FC7-460F-A4A0-78E56A081137}" sibTransId="{6E56DBEC-7F9C-4FA7-9411-FAAB3EF0BA2D}"/>
    <dgm:cxn modelId="{8871E5CF-3404-44EF-96A1-D15F9FD07FEF}" type="presOf" srcId="{C8740683-88FA-4316-8B8E-C9AD2CE29591}" destId="{2815F53C-0DF0-4725-BB5B-C31EB3E428A6}" srcOrd="0" destOrd="0" presId="urn:microsoft.com/office/officeart/2005/8/layout/chevron1"/>
    <dgm:cxn modelId="{DE4790DA-F55D-4EA0-ABFE-ECC3D78AED2F}" type="presOf" srcId="{4330270A-084A-4A5F-B128-BDE21C3579A7}" destId="{DAECD4A1-C146-40AA-9112-567C5F828D01}" srcOrd="0" destOrd="0" presId="urn:microsoft.com/office/officeart/2005/8/layout/chevron1"/>
    <dgm:cxn modelId="{F118D2CE-C930-4F19-82BA-AF1E665BBDF5}" type="presParOf" srcId="{6B2E5273-70BF-4B80-A94F-3386469288F5}" destId="{00CF086D-D9DC-4FB5-9870-EACCABEA1978}" srcOrd="0" destOrd="0" presId="urn:microsoft.com/office/officeart/2005/8/layout/chevron1"/>
    <dgm:cxn modelId="{A6DB7277-A489-4A62-8ACB-B55B91A921E4}" type="presParOf" srcId="{6B2E5273-70BF-4B80-A94F-3386469288F5}" destId="{19E56249-F10F-4FB5-993D-72A87EFF15E6}" srcOrd="1" destOrd="0" presId="urn:microsoft.com/office/officeart/2005/8/layout/chevron1"/>
    <dgm:cxn modelId="{DC570368-A402-44C3-BE05-753AD7D1824A}" type="presParOf" srcId="{6B2E5273-70BF-4B80-A94F-3386469288F5}" destId="{2815F53C-0DF0-4725-BB5B-C31EB3E428A6}" srcOrd="2" destOrd="0" presId="urn:microsoft.com/office/officeart/2005/8/layout/chevron1"/>
    <dgm:cxn modelId="{DC12CA5D-DE5E-40FE-99A3-09D407A422CC}" type="presParOf" srcId="{6B2E5273-70BF-4B80-A94F-3386469288F5}" destId="{F08DD720-25B8-4E9C-A580-FA4314D29E49}" srcOrd="3" destOrd="0" presId="urn:microsoft.com/office/officeart/2005/8/layout/chevron1"/>
    <dgm:cxn modelId="{678F777E-B508-4DB8-B666-46BE1DE581D3}" type="presParOf" srcId="{6B2E5273-70BF-4B80-A94F-3386469288F5}" destId="{DAECD4A1-C146-40AA-9112-567C5F828D0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80D14-0345-49C8-951A-29B00D59109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9DE48D1-747A-4D42-B0E8-485D795E2DD6}">
      <dgm:prSet phldrT="[Texto]" custT="1"/>
      <dgm:spPr/>
      <dgm:t>
        <a:bodyPr/>
        <a:lstStyle/>
        <a:p>
          <a:r>
            <a:rPr lang="es-ES" sz="1000" b="1"/>
            <a:t>Def __</a:t>
          </a:r>
          <a:r>
            <a:rPr lang="es-ES" sz="1000" b="1" err="1"/>
            <a:t>init</a:t>
          </a:r>
          <a:r>
            <a:rPr lang="es-ES" sz="1000" b="1"/>
            <a:t>__</a:t>
          </a:r>
        </a:p>
      </dgm:t>
    </dgm:pt>
    <dgm:pt modelId="{A86611CB-44CD-4BE1-BF30-FF26037E42E2}" type="parTrans" cxnId="{CBFAE41D-BEF3-48B0-A809-F58EEB1BD4E0}">
      <dgm:prSet/>
      <dgm:spPr/>
      <dgm:t>
        <a:bodyPr/>
        <a:lstStyle/>
        <a:p>
          <a:endParaRPr lang="es-ES"/>
        </a:p>
      </dgm:t>
    </dgm:pt>
    <dgm:pt modelId="{0B56A54A-6B3F-446B-AB8E-3E9496F6DC11}" type="sibTrans" cxnId="{CBFAE41D-BEF3-48B0-A809-F58EEB1BD4E0}">
      <dgm:prSet/>
      <dgm:spPr/>
      <dgm:t>
        <a:bodyPr/>
        <a:lstStyle/>
        <a:p>
          <a:endParaRPr lang="es-ES"/>
        </a:p>
      </dgm:t>
    </dgm:pt>
    <dgm:pt modelId="{B3FF50AF-B839-45D8-BACF-D238BA87381A}">
      <dgm:prSet phldrT="[Texto]" custT="1"/>
      <dgm:spPr/>
      <dgm:t>
        <a:bodyPr/>
        <a:lstStyle/>
        <a:p>
          <a:r>
            <a:rPr lang="es-ES" sz="1000"/>
            <a:t>Variable </a:t>
          </a:r>
          <a:r>
            <a:rPr lang="es-ES" sz="1000" err="1"/>
            <a:t>dictionaries</a:t>
          </a:r>
          <a:endParaRPr lang="es-ES" sz="1000"/>
        </a:p>
      </dgm:t>
    </dgm:pt>
    <dgm:pt modelId="{91180CCD-4AB2-4B20-8547-157DA254C21A}" type="parTrans" cxnId="{A8258E44-C9D0-40DF-80BB-0EAA440FC3E9}">
      <dgm:prSet/>
      <dgm:spPr/>
      <dgm:t>
        <a:bodyPr/>
        <a:lstStyle/>
        <a:p>
          <a:endParaRPr lang="es-ES"/>
        </a:p>
      </dgm:t>
    </dgm:pt>
    <dgm:pt modelId="{2FE09CA5-DB18-4135-A142-E1CF11DA9849}" type="sibTrans" cxnId="{A8258E44-C9D0-40DF-80BB-0EAA440FC3E9}">
      <dgm:prSet/>
      <dgm:spPr/>
      <dgm:t>
        <a:bodyPr/>
        <a:lstStyle/>
        <a:p>
          <a:endParaRPr lang="es-ES"/>
        </a:p>
      </dgm:t>
    </dgm:pt>
    <dgm:pt modelId="{C9E2BD20-081F-429B-9289-EF546D4819D0}">
      <dgm:prSet phldrT="[Texto]" custT="1"/>
      <dgm:spPr/>
      <dgm:t>
        <a:bodyPr/>
        <a:lstStyle/>
        <a:p>
          <a:r>
            <a:rPr lang="es-ES" sz="1000" b="1"/>
            <a:t>Def actualizar frase</a:t>
          </a:r>
        </a:p>
      </dgm:t>
    </dgm:pt>
    <dgm:pt modelId="{4468E0DB-B705-4918-B294-7D50C05291EA}" type="parTrans" cxnId="{1E01FFDD-D2F6-4B4D-8457-3892337C9EE5}">
      <dgm:prSet/>
      <dgm:spPr/>
      <dgm:t>
        <a:bodyPr/>
        <a:lstStyle/>
        <a:p>
          <a:endParaRPr lang="es-ES"/>
        </a:p>
      </dgm:t>
    </dgm:pt>
    <dgm:pt modelId="{D8CA7E21-4DB5-4E7B-AE95-EA2FBB79F2AD}" type="sibTrans" cxnId="{1E01FFDD-D2F6-4B4D-8457-3892337C9EE5}">
      <dgm:prSet/>
      <dgm:spPr/>
      <dgm:t>
        <a:bodyPr/>
        <a:lstStyle/>
        <a:p>
          <a:endParaRPr lang="es-ES"/>
        </a:p>
      </dgm:t>
    </dgm:pt>
    <dgm:pt modelId="{F551A6B6-3CD6-4C97-9951-F22517FDE966}">
      <dgm:prSet phldrT="[Texto]" custT="1"/>
      <dgm:spPr/>
      <dgm:t>
        <a:bodyPr/>
        <a:lstStyle/>
        <a:p>
          <a:r>
            <a:rPr lang="es-ES" sz="1000" err="1"/>
            <a:t>Display</a:t>
          </a:r>
          <a:r>
            <a:rPr lang="es-ES" sz="1000"/>
            <a:t> </a:t>
          </a:r>
          <a:r>
            <a:rPr lang="es-ES" sz="1000" err="1"/>
            <a:t>of</a:t>
          </a:r>
          <a:r>
            <a:rPr lang="es-ES" sz="1000"/>
            <a:t> </a:t>
          </a:r>
          <a:r>
            <a:rPr lang="es-ES" sz="1000" err="1"/>
            <a:t>models</a:t>
          </a:r>
          <a:endParaRPr lang="es-ES" sz="1000"/>
        </a:p>
      </dgm:t>
    </dgm:pt>
    <dgm:pt modelId="{DC4D72C7-B765-4E9F-9FB5-1632D0153905}" type="parTrans" cxnId="{2C8E8CCB-EA41-4A25-9716-8ABAD82FC35C}">
      <dgm:prSet/>
      <dgm:spPr/>
      <dgm:t>
        <a:bodyPr/>
        <a:lstStyle/>
        <a:p>
          <a:endParaRPr lang="es-ES"/>
        </a:p>
      </dgm:t>
    </dgm:pt>
    <dgm:pt modelId="{19E1DF9C-B2BD-4202-9B7E-434E09DE1CA1}" type="sibTrans" cxnId="{2C8E8CCB-EA41-4A25-9716-8ABAD82FC35C}">
      <dgm:prSet/>
      <dgm:spPr/>
      <dgm:t>
        <a:bodyPr/>
        <a:lstStyle/>
        <a:p>
          <a:endParaRPr lang="es-ES"/>
        </a:p>
      </dgm:t>
    </dgm:pt>
    <dgm:pt modelId="{4498D9EC-F45A-4A19-A401-AD6AAD63389B}">
      <dgm:prSet phldrT="[Texto]" custT="1"/>
      <dgm:spPr/>
      <dgm:t>
        <a:bodyPr/>
        <a:lstStyle/>
        <a:p>
          <a:r>
            <a:rPr lang="es-ES" sz="1000" err="1"/>
            <a:t>Generation</a:t>
          </a:r>
          <a:r>
            <a:rPr lang="es-ES" sz="1000"/>
            <a:t> </a:t>
          </a:r>
          <a:r>
            <a:rPr lang="es-ES" sz="1000" err="1"/>
            <a:t>of</a:t>
          </a:r>
          <a:r>
            <a:rPr lang="es-ES" sz="1000"/>
            <a:t> </a:t>
          </a:r>
          <a:r>
            <a:rPr lang="es-ES" sz="1000" err="1"/>
            <a:t>Labels</a:t>
          </a:r>
          <a:endParaRPr lang="es-ES" sz="1000"/>
        </a:p>
      </dgm:t>
    </dgm:pt>
    <dgm:pt modelId="{C164EC74-C534-4307-A974-BB14D36C1D76}" type="parTrans" cxnId="{0795D536-ACA7-4946-8C81-71F71BAC0959}">
      <dgm:prSet/>
      <dgm:spPr/>
      <dgm:t>
        <a:bodyPr/>
        <a:lstStyle/>
        <a:p>
          <a:endParaRPr lang="es-ES"/>
        </a:p>
      </dgm:t>
    </dgm:pt>
    <dgm:pt modelId="{938A00EE-1DF8-49EC-8308-D3288F038045}" type="sibTrans" cxnId="{0795D536-ACA7-4946-8C81-71F71BAC0959}">
      <dgm:prSet/>
      <dgm:spPr/>
      <dgm:t>
        <a:bodyPr/>
        <a:lstStyle/>
        <a:p>
          <a:endParaRPr lang="es-ES"/>
        </a:p>
      </dgm:t>
    </dgm:pt>
    <dgm:pt modelId="{9EF08265-AA88-4DB2-8EF9-43927D91C1FA}">
      <dgm:prSet phldrT="[Texto]" custT="1"/>
      <dgm:spPr/>
      <dgm:t>
        <a:bodyPr/>
        <a:lstStyle/>
        <a:p>
          <a:r>
            <a:rPr lang="es-ES" sz="1000" err="1"/>
            <a:t>Generate</a:t>
          </a:r>
          <a:r>
            <a:rPr lang="es-ES" sz="1000"/>
            <a:t> Melody</a:t>
          </a:r>
        </a:p>
      </dgm:t>
    </dgm:pt>
    <dgm:pt modelId="{E11DC5B8-F291-49B7-A973-23FC31C89611}" type="parTrans" cxnId="{6AC729CA-0BD0-4AC8-AB84-F328F15EE912}">
      <dgm:prSet/>
      <dgm:spPr/>
      <dgm:t>
        <a:bodyPr/>
        <a:lstStyle/>
        <a:p>
          <a:endParaRPr lang="es-ES"/>
        </a:p>
      </dgm:t>
    </dgm:pt>
    <dgm:pt modelId="{87F6A824-5342-4C5B-91A0-28E5F78423B5}" type="sibTrans" cxnId="{6AC729CA-0BD0-4AC8-AB84-F328F15EE912}">
      <dgm:prSet/>
      <dgm:spPr/>
      <dgm:t>
        <a:bodyPr/>
        <a:lstStyle/>
        <a:p>
          <a:endParaRPr lang="es-ES"/>
        </a:p>
      </dgm:t>
    </dgm:pt>
    <dgm:pt modelId="{A22D2A30-41E0-4BD9-B360-82E56CA68B5E}">
      <dgm:prSet phldrT="[Texto]" custT="1"/>
      <dgm:spPr/>
      <dgm:t>
        <a:bodyPr/>
        <a:lstStyle/>
        <a:p>
          <a:r>
            <a:rPr lang="es-ES" sz="1000"/>
            <a:t>Introduce </a:t>
          </a:r>
          <a:r>
            <a:rPr lang="es-ES" sz="1000" err="1"/>
            <a:t>parameters</a:t>
          </a:r>
          <a:endParaRPr lang="es-ES" sz="1000"/>
        </a:p>
      </dgm:t>
    </dgm:pt>
    <dgm:pt modelId="{CAE86A7B-BA5C-41A1-AAA3-918BB46A6BF6}" type="parTrans" cxnId="{D2029B37-4E92-4612-99EB-33277FC76D94}">
      <dgm:prSet/>
      <dgm:spPr/>
      <dgm:t>
        <a:bodyPr/>
        <a:lstStyle/>
        <a:p>
          <a:endParaRPr lang="es-ES"/>
        </a:p>
      </dgm:t>
    </dgm:pt>
    <dgm:pt modelId="{B4D6D011-D1C2-4DCA-8BFA-3BE927785DEE}" type="sibTrans" cxnId="{D2029B37-4E92-4612-99EB-33277FC76D94}">
      <dgm:prSet/>
      <dgm:spPr/>
      <dgm:t>
        <a:bodyPr/>
        <a:lstStyle/>
        <a:p>
          <a:endParaRPr lang="es-ES"/>
        </a:p>
      </dgm:t>
    </dgm:pt>
    <dgm:pt modelId="{79C7B683-FDB0-4BFC-A29E-DBB4DCDD537E}">
      <dgm:prSet phldrT="[Texto]" custT="1"/>
      <dgm:spPr/>
      <dgm:t>
        <a:bodyPr/>
        <a:lstStyle/>
        <a:p>
          <a:r>
            <a:rPr lang="es-ES" sz="1000" err="1"/>
            <a:t>Numerical</a:t>
          </a:r>
          <a:r>
            <a:rPr lang="es-ES" sz="1000"/>
            <a:t> </a:t>
          </a:r>
          <a:r>
            <a:rPr lang="es-ES" sz="1000" err="1"/>
            <a:t>parameter</a:t>
          </a:r>
          <a:r>
            <a:rPr lang="es-ES" sz="1000"/>
            <a:t> </a:t>
          </a:r>
          <a:r>
            <a:rPr lang="es-ES" sz="1000" err="1"/>
            <a:t>breakdown</a:t>
          </a:r>
          <a:endParaRPr lang="es-ES" sz="1000"/>
        </a:p>
      </dgm:t>
    </dgm:pt>
    <dgm:pt modelId="{ABB5ABFA-8D66-4721-A732-10F2414AD627}" type="parTrans" cxnId="{04882972-0DA9-446B-B78F-8D24D568121C}">
      <dgm:prSet/>
      <dgm:spPr/>
      <dgm:t>
        <a:bodyPr/>
        <a:lstStyle/>
        <a:p>
          <a:endParaRPr lang="es-ES"/>
        </a:p>
      </dgm:t>
    </dgm:pt>
    <dgm:pt modelId="{647D3A9C-14DF-4FA9-8BD8-4F0D6A8DCBC8}" type="sibTrans" cxnId="{04882972-0DA9-446B-B78F-8D24D568121C}">
      <dgm:prSet/>
      <dgm:spPr/>
      <dgm:t>
        <a:bodyPr/>
        <a:lstStyle/>
        <a:p>
          <a:endParaRPr lang="es-ES"/>
        </a:p>
      </dgm:t>
    </dgm:pt>
    <dgm:pt modelId="{87F2EFEB-116F-4038-82AD-1129F87E74C1}">
      <dgm:prSet phldrT="[Texto]" custT="1"/>
      <dgm:spPr/>
      <dgm:t>
        <a:bodyPr/>
        <a:lstStyle/>
        <a:p>
          <a:r>
            <a:rPr lang="es-ES" sz="1000" b="1"/>
            <a:t>Def ejecutar</a:t>
          </a:r>
        </a:p>
      </dgm:t>
    </dgm:pt>
    <dgm:pt modelId="{B0A52745-A9F4-41FB-B4AA-01D80089ECC5}" type="parTrans" cxnId="{789FA43A-7B8F-4EA1-AEFC-754AC963F416}">
      <dgm:prSet/>
      <dgm:spPr/>
      <dgm:t>
        <a:bodyPr/>
        <a:lstStyle/>
        <a:p>
          <a:endParaRPr lang="es-ES"/>
        </a:p>
      </dgm:t>
    </dgm:pt>
    <dgm:pt modelId="{00D120EB-AF2E-45DC-9B8D-B0556C45BEE4}" type="sibTrans" cxnId="{789FA43A-7B8F-4EA1-AEFC-754AC963F416}">
      <dgm:prSet/>
      <dgm:spPr/>
      <dgm:t>
        <a:bodyPr/>
        <a:lstStyle/>
        <a:p>
          <a:endParaRPr lang="es-ES"/>
        </a:p>
      </dgm:t>
    </dgm:pt>
    <dgm:pt modelId="{BA2F1AE1-05C1-4647-BF56-B0A4166D3562}">
      <dgm:prSet phldrT="[Texto]" custT="1"/>
      <dgm:spPr/>
      <dgm:t>
        <a:bodyPr/>
        <a:lstStyle/>
        <a:p>
          <a:r>
            <a:rPr lang="es-ES" sz="1000" err="1"/>
            <a:t>Self</a:t>
          </a:r>
          <a:r>
            <a:rPr lang="es-ES" sz="1000"/>
            <a:t>.___.</a:t>
          </a:r>
          <a:r>
            <a:rPr lang="es-ES" sz="1000" err="1"/>
            <a:t>get</a:t>
          </a:r>
          <a:endParaRPr lang="es-ES" sz="1000"/>
        </a:p>
      </dgm:t>
    </dgm:pt>
    <dgm:pt modelId="{B36A5FDC-9DD7-4919-95CB-326A9BC79F29}" type="parTrans" cxnId="{953E86BE-94B2-43C8-A9A4-C04F2187388E}">
      <dgm:prSet/>
      <dgm:spPr/>
      <dgm:t>
        <a:bodyPr/>
        <a:lstStyle/>
        <a:p>
          <a:endParaRPr lang="es-ES"/>
        </a:p>
      </dgm:t>
    </dgm:pt>
    <dgm:pt modelId="{BEEBC927-9584-43E0-B522-EE4712EE65B4}" type="sibTrans" cxnId="{953E86BE-94B2-43C8-A9A4-C04F2187388E}">
      <dgm:prSet/>
      <dgm:spPr/>
      <dgm:t>
        <a:bodyPr/>
        <a:lstStyle/>
        <a:p>
          <a:endParaRPr lang="es-ES"/>
        </a:p>
      </dgm:t>
    </dgm:pt>
    <dgm:pt modelId="{85576EEE-C8DD-4433-A3CD-A5EC2E924E36}">
      <dgm:prSet phldrT="[Texto]" custT="1"/>
      <dgm:spPr/>
      <dgm:t>
        <a:bodyPr/>
        <a:lstStyle/>
        <a:p>
          <a:r>
            <a:rPr lang="es-ES" sz="1000" err="1"/>
            <a:t>Mathematical</a:t>
          </a:r>
          <a:r>
            <a:rPr lang="es-ES" sz="1000"/>
            <a:t> </a:t>
          </a:r>
          <a:r>
            <a:rPr lang="es-ES" sz="1000" err="1"/>
            <a:t>model</a:t>
          </a:r>
          <a:endParaRPr lang="es-ES" sz="1000"/>
        </a:p>
      </dgm:t>
    </dgm:pt>
    <dgm:pt modelId="{A631C9FC-FA2D-4DE2-A1A5-F538E80DF155}" type="parTrans" cxnId="{9E0BFD43-F505-48FE-9758-D946463D262B}">
      <dgm:prSet/>
      <dgm:spPr/>
      <dgm:t>
        <a:bodyPr/>
        <a:lstStyle/>
        <a:p>
          <a:endParaRPr lang="es-ES"/>
        </a:p>
      </dgm:t>
    </dgm:pt>
    <dgm:pt modelId="{0F358C87-07C5-48DA-9B2D-45725DF389A8}" type="sibTrans" cxnId="{9E0BFD43-F505-48FE-9758-D946463D262B}">
      <dgm:prSet/>
      <dgm:spPr/>
      <dgm:t>
        <a:bodyPr/>
        <a:lstStyle/>
        <a:p>
          <a:endParaRPr lang="es-ES"/>
        </a:p>
      </dgm:t>
    </dgm:pt>
    <dgm:pt modelId="{C5831D12-3E03-460C-BAD1-64E9F61F86E8}">
      <dgm:prSet phldrT="[Texto]" custT="1"/>
      <dgm:spPr/>
      <dgm:t>
        <a:bodyPr/>
        <a:lstStyle/>
        <a:p>
          <a:r>
            <a:rPr lang="es-ES" sz="1000"/>
            <a:t> F Cauchy</a:t>
          </a:r>
        </a:p>
      </dgm:t>
    </dgm:pt>
    <dgm:pt modelId="{D72BEEFB-C84B-4650-81EC-CCDE97EB9924}" type="parTrans" cxnId="{06F2126B-5631-46BD-9122-430CBEB45735}">
      <dgm:prSet/>
      <dgm:spPr/>
      <dgm:t>
        <a:bodyPr/>
        <a:lstStyle/>
        <a:p>
          <a:endParaRPr lang="es-ES"/>
        </a:p>
      </dgm:t>
    </dgm:pt>
    <dgm:pt modelId="{E9359DA3-F1B7-49A8-B8E6-37B00EDED277}" type="sibTrans" cxnId="{06F2126B-5631-46BD-9122-430CBEB45735}">
      <dgm:prSet/>
      <dgm:spPr/>
      <dgm:t>
        <a:bodyPr/>
        <a:lstStyle/>
        <a:p>
          <a:endParaRPr lang="es-ES"/>
        </a:p>
      </dgm:t>
    </dgm:pt>
    <dgm:pt modelId="{89039F45-4081-4899-A82A-4682218B6D4F}">
      <dgm:prSet phldrT="[Texto]" custT="1"/>
      <dgm:spPr/>
      <dgm:t>
        <a:bodyPr/>
        <a:lstStyle/>
        <a:p>
          <a:r>
            <a:rPr lang="es-ES" sz="1000"/>
            <a:t>store variables</a:t>
          </a:r>
        </a:p>
      </dgm:t>
    </dgm:pt>
    <dgm:pt modelId="{F02E43EB-656C-4F80-83BA-6286ECCED29B}" type="parTrans" cxnId="{99E23DEB-6286-4255-8CB7-38DF41798740}">
      <dgm:prSet/>
      <dgm:spPr/>
      <dgm:t>
        <a:bodyPr/>
        <a:lstStyle/>
        <a:p>
          <a:endParaRPr lang="es-ES"/>
        </a:p>
      </dgm:t>
    </dgm:pt>
    <dgm:pt modelId="{8624464D-0CDF-4C51-8E0B-F4903596CC64}" type="sibTrans" cxnId="{99E23DEB-6286-4255-8CB7-38DF41798740}">
      <dgm:prSet/>
      <dgm:spPr/>
      <dgm:t>
        <a:bodyPr/>
        <a:lstStyle/>
        <a:p>
          <a:endParaRPr lang="es-ES"/>
        </a:p>
      </dgm:t>
    </dgm:pt>
    <dgm:pt modelId="{ED5B8858-218F-430F-B31E-38EE0067D3CE}">
      <dgm:prSet phldrT="[Texto]" custT="1"/>
      <dgm:spPr/>
      <dgm:t>
        <a:bodyPr/>
        <a:lstStyle/>
        <a:p>
          <a:r>
            <a:rPr lang="es-ES" sz="1000"/>
            <a:t>Estructura cromática</a:t>
          </a:r>
        </a:p>
      </dgm:t>
    </dgm:pt>
    <dgm:pt modelId="{72604BEA-48E9-42B9-B536-326FE60ECE6C}" type="parTrans" cxnId="{704F8887-613D-4CD7-9AEB-EDDECECCE87D}">
      <dgm:prSet/>
      <dgm:spPr/>
      <dgm:t>
        <a:bodyPr/>
        <a:lstStyle/>
        <a:p>
          <a:endParaRPr lang="es-ES"/>
        </a:p>
      </dgm:t>
    </dgm:pt>
    <dgm:pt modelId="{53994F5B-5D73-4FA1-8340-FE1B7A263181}" type="sibTrans" cxnId="{704F8887-613D-4CD7-9AEB-EDDECECCE87D}">
      <dgm:prSet/>
      <dgm:spPr/>
      <dgm:t>
        <a:bodyPr/>
        <a:lstStyle/>
        <a:p>
          <a:endParaRPr lang="es-ES"/>
        </a:p>
      </dgm:t>
    </dgm:pt>
    <dgm:pt modelId="{FE1522D1-1C02-48E7-820A-7A9334059961}">
      <dgm:prSet phldrT="[Texto]" custT="1"/>
      <dgm:spPr/>
      <dgm:t>
        <a:bodyPr/>
        <a:lstStyle/>
        <a:p>
          <a:r>
            <a:rPr lang="es-ES" sz="1000"/>
            <a:t>Array V</a:t>
          </a:r>
        </a:p>
      </dgm:t>
    </dgm:pt>
    <dgm:pt modelId="{D35A2648-3566-4352-A09F-8580DFEAD7CC}" type="parTrans" cxnId="{035CDF00-B9F1-4EC1-B6F2-7F7B2041AD19}">
      <dgm:prSet/>
      <dgm:spPr/>
      <dgm:t>
        <a:bodyPr/>
        <a:lstStyle/>
        <a:p>
          <a:endParaRPr lang="es-ES"/>
        </a:p>
      </dgm:t>
    </dgm:pt>
    <dgm:pt modelId="{DABA241B-18C0-4783-A28F-3C6CC1224C20}" type="sibTrans" cxnId="{035CDF00-B9F1-4EC1-B6F2-7F7B2041AD19}">
      <dgm:prSet/>
      <dgm:spPr/>
      <dgm:t>
        <a:bodyPr/>
        <a:lstStyle/>
        <a:p>
          <a:endParaRPr lang="es-ES"/>
        </a:p>
      </dgm:t>
    </dgm:pt>
    <dgm:pt modelId="{A181E21E-881B-4D72-B28B-C15441F18042}">
      <dgm:prSet phldrT="[Texto]" custT="1"/>
      <dgm:spPr/>
      <dgm:t>
        <a:bodyPr/>
        <a:lstStyle/>
        <a:p>
          <a:r>
            <a:rPr lang="es-ES" sz="1000"/>
            <a:t>Instrumento</a:t>
          </a:r>
        </a:p>
      </dgm:t>
    </dgm:pt>
    <dgm:pt modelId="{3D14E059-8A82-4A7B-B512-803F41FE01A3}" type="parTrans" cxnId="{7A3FA051-2DD0-4600-A8D3-53227037D2FD}">
      <dgm:prSet/>
      <dgm:spPr/>
      <dgm:t>
        <a:bodyPr/>
        <a:lstStyle/>
        <a:p>
          <a:endParaRPr lang="es-ES"/>
        </a:p>
      </dgm:t>
    </dgm:pt>
    <dgm:pt modelId="{5118166B-A6FB-447B-A3AE-868A481DC240}" type="sibTrans" cxnId="{7A3FA051-2DD0-4600-A8D3-53227037D2FD}">
      <dgm:prSet/>
      <dgm:spPr/>
      <dgm:t>
        <a:bodyPr/>
        <a:lstStyle/>
        <a:p>
          <a:endParaRPr lang="es-ES"/>
        </a:p>
      </dgm:t>
    </dgm:pt>
    <dgm:pt modelId="{B91E8B30-4280-4227-A336-789DAB555E42}">
      <dgm:prSet phldrT="[Texto]" custT="1"/>
      <dgm:spPr/>
      <dgm:t>
        <a:bodyPr/>
        <a:lstStyle/>
        <a:p>
          <a:r>
            <a:rPr lang="es-ES" sz="1000" err="1"/>
            <a:t>Float</a:t>
          </a:r>
          <a:r>
            <a:rPr lang="es-ES" sz="1000"/>
            <a:t> data</a:t>
          </a:r>
        </a:p>
      </dgm:t>
    </dgm:pt>
    <dgm:pt modelId="{9C8F1F2D-0375-4CC4-AB30-D899AA0CD7A5}" type="parTrans" cxnId="{EC4E52B8-39C5-482E-B0AD-D272A955FA02}">
      <dgm:prSet/>
      <dgm:spPr/>
      <dgm:t>
        <a:bodyPr/>
        <a:lstStyle/>
        <a:p>
          <a:endParaRPr lang="es-ES"/>
        </a:p>
      </dgm:t>
    </dgm:pt>
    <dgm:pt modelId="{175F79CF-E38D-4C4A-ADE2-D977CC98DA99}" type="sibTrans" cxnId="{EC4E52B8-39C5-482E-B0AD-D272A955FA02}">
      <dgm:prSet/>
      <dgm:spPr/>
      <dgm:t>
        <a:bodyPr/>
        <a:lstStyle/>
        <a:p>
          <a:endParaRPr lang="es-ES"/>
        </a:p>
      </dgm:t>
    </dgm:pt>
    <dgm:pt modelId="{126FB95E-E57C-4DCD-B598-ACB3430A8053}">
      <dgm:prSet phldrT="[Texto]" custT="1"/>
      <dgm:spPr/>
      <dgm:t>
        <a:bodyPr/>
        <a:lstStyle/>
        <a:p>
          <a:r>
            <a:rPr lang="es-ES" sz="1000" err="1"/>
            <a:t>Save</a:t>
          </a:r>
          <a:r>
            <a:rPr lang="es-ES" sz="1000"/>
            <a:t> file</a:t>
          </a:r>
        </a:p>
      </dgm:t>
    </dgm:pt>
    <dgm:pt modelId="{586B1F4C-86A6-4B4C-8C1A-31138EAF2A36}" type="parTrans" cxnId="{333421CE-62F5-418B-9C3B-69A4FB1806E6}">
      <dgm:prSet/>
      <dgm:spPr/>
      <dgm:t>
        <a:bodyPr/>
        <a:lstStyle/>
        <a:p>
          <a:endParaRPr lang="es-ES"/>
        </a:p>
      </dgm:t>
    </dgm:pt>
    <dgm:pt modelId="{ED8DFE23-F692-4734-810E-50619ABE3EB2}" type="sibTrans" cxnId="{333421CE-62F5-418B-9C3B-69A4FB1806E6}">
      <dgm:prSet/>
      <dgm:spPr/>
      <dgm:t>
        <a:bodyPr/>
        <a:lstStyle/>
        <a:p>
          <a:endParaRPr lang="es-ES"/>
        </a:p>
      </dgm:t>
    </dgm:pt>
    <dgm:pt modelId="{BA8B8DFB-3826-4891-BDDD-F79399106971}">
      <dgm:prSet phldrT="[Texto]" custT="1"/>
      <dgm:spPr/>
      <dgm:t>
        <a:bodyPr/>
        <a:lstStyle/>
        <a:p>
          <a:r>
            <a:rPr lang="es-ES" sz="1000" err="1"/>
            <a:t>Attribution</a:t>
          </a:r>
          <a:r>
            <a:rPr lang="es-ES" sz="1000"/>
            <a:t> </a:t>
          </a:r>
          <a:r>
            <a:rPr lang="es-ES" sz="1000" err="1"/>
            <a:t>of</a:t>
          </a:r>
          <a:r>
            <a:rPr lang="es-ES" sz="1000"/>
            <a:t> variables</a:t>
          </a:r>
        </a:p>
      </dgm:t>
    </dgm:pt>
    <dgm:pt modelId="{A4F5AF94-DA44-41DB-964B-EC27CA18C146}" type="sibTrans" cxnId="{2511BA29-3658-46F3-9E6C-7483647A629D}">
      <dgm:prSet/>
      <dgm:spPr/>
      <dgm:t>
        <a:bodyPr/>
        <a:lstStyle/>
        <a:p>
          <a:endParaRPr lang="es-ES"/>
        </a:p>
      </dgm:t>
    </dgm:pt>
    <dgm:pt modelId="{98A69E9A-9126-4637-B6C5-31930EEBCBD7}" type="parTrans" cxnId="{2511BA29-3658-46F3-9E6C-7483647A629D}">
      <dgm:prSet/>
      <dgm:spPr/>
      <dgm:t>
        <a:bodyPr/>
        <a:lstStyle/>
        <a:p>
          <a:endParaRPr lang="es-ES"/>
        </a:p>
      </dgm:t>
    </dgm:pt>
    <dgm:pt modelId="{4A487850-DC68-447E-991A-1BBBBF7A85E7}">
      <dgm:prSet phldrT="[Texto]"/>
      <dgm:spPr/>
      <dgm:t>
        <a:bodyPr/>
        <a:lstStyle/>
        <a:p>
          <a:r>
            <a:rPr lang="es-ES" b="0" err="1"/>
            <a:t>class</a:t>
          </a:r>
          <a:r>
            <a:rPr lang="es-ES" b="0"/>
            <a:t> </a:t>
          </a:r>
          <a:r>
            <a:rPr lang="es-ES" b="1" err="1"/>
            <a:t>InterfazMateMusica</a:t>
          </a:r>
          <a:r>
            <a:rPr lang="es-ES" b="1"/>
            <a:t>(</a:t>
          </a:r>
          <a:r>
            <a:rPr lang="es-ES" b="1" err="1"/>
            <a:t>tk.Tk</a:t>
          </a:r>
          <a:r>
            <a:rPr lang="es-ES" b="0"/>
            <a:t>)</a:t>
          </a:r>
          <a:endParaRPr lang="es-ES" b="1"/>
        </a:p>
      </dgm:t>
    </dgm:pt>
    <dgm:pt modelId="{C953D95C-05CE-4DF9-BC65-D1D40F416DEB}" type="parTrans" cxnId="{5519486D-B394-4D48-9286-452D1064E5E3}">
      <dgm:prSet/>
      <dgm:spPr/>
      <dgm:t>
        <a:bodyPr/>
        <a:lstStyle/>
        <a:p>
          <a:endParaRPr lang="es-ES"/>
        </a:p>
      </dgm:t>
    </dgm:pt>
    <dgm:pt modelId="{5EB0F9A6-9B8C-486F-B183-89E39563557B}" type="sibTrans" cxnId="{5519486D-B394-4D48-9286-452D1064E5E3}">
      <dgm:prSet/>
      <dgm:spPr/>
      <dgm:t>
        <a:bodyPr/>
        <a:lstStyle/>
        <a:p>
          <a:endParaRPr lang="es-ES"/>
        </a:p>
      </dgm:t>
    </dgm:pt>
    <dgm:pt modelId="{D1CCF608-6FEE-4A2B-A11A-5B2F68CE37F6}" type="pres">
      <dgm:prSet presAssocID="{1FE80D14-0345-49C8-951A-29B00D59109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F8B3E5C-D2AE-420F-AF3C-7C867C28E8BA}" type="pres">
      <dgm:prSet presAssocID="{4A487850-DC68-447E-991A-1BBBBF7A85E7}" presName="root1" presStyleCnt="0"/>
      <dgm:spPr/>
    </dgm:pt>
    <dgm:pt modelId="{15384CDA-FFE2-44A5-B2C1-B6ADEAE3AFFB}" type="pres">
      <dgm:prSet presAssocID="{4A487850-DC68-447E-991A-1BBBBF7A85E7}" presName="LevelOneTextNode" presStyleLbl="node0" presStyleIdx="0" presStyleCnt="1" custScaleX="256809">
        <dgm:presLayoutVars>
          <dgm:chPref val="3"/>
        </dgm:presLayoutVars>
      </dgm:prSet>
      <dgm:spPr/>
    </dgm:pt>
    <dgm:pt modelId="{FED57F71-9988-4A3B-9990-619927EF264D}" type="pres">
      <dgm:prSet presAssocID="{4A487850-DC68-447E-991A-1BBBBF7A85E7}" presName="level2hierChild" presStyleCnt="0"/>
      <dgm:spPr/>
    </dgm:pt>
    <dgm:pt modelId="{E372BAE7-1390-4F04-B78E-C0BF58196864}" type="pres">
      <dgm:prSet presAssocID="{A86611CB-44CD-4BE1-BF30-FF26037E42E2}" presName="conn2-1" presStyleLbl="parChTrans1D2" presStyleIdx="0" presStyleCnt="3"/>
      <dgm:spPr/>
    </dgm:pt>
    <dgm:pt modelId="{D1DADB11-5789-4865-8C81-136130E88D31}" type="pres">
      <dgm:prSet presAssocID="{A86611CB-44CD-4BE1-BF30-FF26037E42E2}" presName="connTx" presStyleLbl="parChTrans1D2" presStyleIdx="0" presStyleCnt="3"/>
      <dgm:spPr/>
    </dgm:pt>
    <dgm:pt modelId="{876128D9-3A87-4568-A39C-B484549B0E50}" type="pres">
      <dgm:prSet presAssocID="{B9DE48D1-747A-4D42-B0E8-485D795E2DD6}" presName="root2" presStyleCnt="0"/>
      <dgm:spPr/>
    </dgm:pt>
    <dgm:pt modelId="{367D345C-D0A0-4494-A113-BFA9BAB27A56}" type="pres">
      <dgm:prSet presAssocID="{B9DE48D1-747A-4D42-B0E8-485D795E2DD6}" presName="LevelTwoTextNode" presStyleLbl="node2" presStyleIdx="0" presStyleCnt="3" custScaleX="171206">
        <dgm:presLayoutVars>
          <dgm:chPref val="3"/>
        </dgm:presLayoutVars>
      </dgm:prSet>
      <dgm:spPr/>
    </dgm:pt>
    <dgm:pt modelId="{829E0FF1-E87B-48CF-B087-EF4F92DF55EF}" type="pres">
      <dgm:prSet presAssocID="{B9DE48D1-747A-4D42-B0E8-485D795E2DD6}" presName="level3hierChild" presStyleCnt="0"/>
      <dgm:spPr/>
    </dgm:pt>
    <dgm:pt modelId="{B3749C24-29E8-4E9D-A8A7-632C989F0C11}" type="pres">
      <dgm:prSet presAssocID="{98A69E9A-9126-4637-B6C5-31930EEBCBD7}" presName="conn2-1" presStyleLbl="parChTrans1D3" presStyleIdx="0" presStyleCnt="12"/>
      <dgm:spPr/>
    </dgm:pt>
    <dgm:pt modelId="{A31C094A-BCA7-4B6B-92E6-C201BB2B9D05}" type="pres">
      <dgm:prSet presAssocID="{98A69E9A-9126-4637-B6C5-31930EEBCBD7}" presName="connTx" presStyleLbl="parChTrans1D3" presStyleIdx="0" presStyleCnt="12"/>
      <dgm:spPr/>
    </dgm:pt>
    <dgm:pt modelId="{B6AF7CC5-B15B-4449-812A-103FAC931047}" type="pres">
      <dgm:prSet presAssocID="{BA8B8DFB-3826-4891-BDDD-F79399106971}" presName="root2" presStyleCnt="0"/>
      <dgm:spPr/>
    </dgm:pt>
    <dgm:pt modelId="{9E41263A-0A10-4311-AA25-EA7FD50BC783}" type="pres">
      <dgm:prSet presAssocID="{BA8B8DFB-3826-4891-BDDD-F79399106971}" presName="LevelTwoTextNode" presStyleLbl="node3" presStyleIdx="0" presStyleCnt="12" custScaleX="181138">
        <dgm:presLayoutVars>
          <dgm:chPref val="3"/>
        </dgm:presLayoutVars>
      </dgm:prSet>
      <dgm:spPr/>
    </dgm:pt>
    <dgm:pt modelId="{46D11199-36ED-4A70-9626-B1AC01F8E5F0}" type="pres">
      <dgm:prSet presAssocID="{BA8B8DFB-3826-4891-BDDD-F79399106971}" presName="level3hierChild" presStyleCnt="0"/>
      <dgm:spPr/>
    </dgm:pt>
    <dgm:pt modelId="{02C93C48-28EE-4E8A-871D-C60A5EE00ECC}" type="pres">
      <dgm:prSet presAssocID="{C164EC74-C534-4307-A974-BB14D36C1D76}" presName="conn2-1" presStyleLbl="parChTrans1D3" presStyleIdx="1" presStyleCnt="12"/>
      <dgm:spPr/>
    </dgm:pt>
    <dgm:pt modelId="{BD80325D-3FE7-441F-B828-1EDE5F7A300B}" type="pres">
      <dgm:prSet presAssocID="{C164EC74-C534-4307-A974-BB14D36C1D76}" presName="connTx" presStyleLbl="parChTrans1D3" presStyleIdx="1" presStyleCnt="12"/>
      <dgm:spPr/>
    </dgm:pt>
    <dgm:pt modelId="{22383047-7EA9-4FD8-95C5-14CD897DC600}" type="pres">
      <dgm:prSet presAssocID="{4498D9EC-F45A-4A19-A401-AD6AAD63389B}" presName="root2" presStyleCnt="0"/>
      <dgm:spPr/>
    </dgm:pt>
    <dgm:pt modelId="{ED53343C-F129-4C88-BD0D-F71CC1D6288F}" type="pres">
      <dgm:prSet presAssocID="{4498D9EC-F45A-4A19-A401-AD6AAD63389B}" presName="LevelTwoTextNode" presStyleLbl="node3" presStyleIdx="1" presStyleCnt="12" custScaleX="181225">
        <dgm:presLayoutVars>
          <dgm:chPref val="3"/>
        </dgm:presLayoutVars>
      </dgm:prSet>
      <dgm:spPr/>
    </dgm:pt>
    <dgm:pt modelId="{D958995F-E110-4FCA-9E4A-FF9F1932D475}" type="pres">
      <dgm:prSet presAssocID="{4498D9EC-F45A-4A19-A401-AD6AAD63389B}" presName="level3hierChild" presStyleCnt="0"/>
      <dgm:spPr/>
    </dgm:pt>
    <dgm:pt modelId="{A1D24BB1-4AF5-44AB-8B9E-FB01A7A27F25}" type="pres">
      <dgm:prSet presAssocID="{E11DC5B8-F291-49B7-A973-23FC31C89611}" presName="conn2-1" presStyleLbl="parChTrans1D3" presStyleIdx="2" presStyleCnt="12"/>
      <dgm:spPr/>
    </dgm:pt>
    <dgm:pt modelId="{F32FCABC-D76A-44DE-984E-30B6B1BF94E7}" type="pres">
      <dgm:prSet presAssocID="{E11DC5B8-F291-49B7-A973-23FC31C89611}" presName="connTx" presStyleLbl="parChTrans1D3" presStyleIdx="2" presStyleCnt="12"/>
      <dgm:spPr/>
    </dgm:pt>
    <dgm:pt modelId="{833B36E9-AFA1-4EBF-8A87-F7C7255446F4}" type="pres">
      <dgm:prSet presAssocID="{9EF08265-AA88-4DB2-8EF9-43927D91C1FA}" presName="root2" presStyleCnt="0"/>
      <dgm:spPr/>
    </dgm:pt>
    <dgm:pt modelId="{46CA95BA-692F-4174-A7FD-527494F68429}" type="pres">
      <dgm:prSet presAssocID="{9EF08265-AA88-4DB2-8EF9-43927D91C1FA}" presName="LevelTwoTextNode" presStyleLbl="node3" presStyleIdx="2" presStyleCnt="12" custScaleX="181139">
        <dgm:presLayoutVars>
          <dgm:chPref val="3"/>
        </dgm:presLayoutVars>
      </dgm:prSet>
      <dgm:spPr/>
    </dgm:pt>
    <dgm:pt modelId="{F371441A-62CB-4DC0-BE97-C9092906542B}" type="pres">
      <dgm:prSet presAssocID="{9EF08265-AA88-4DB2-8EF9-43927D91C1FA}" presName="level3hierChild" presStyleCnt="0"/>
      <dgm:spPr/>
    </dgm:pt>
    <dgm:pt modelId="{2E2745FE-1962-4023-ACA6-6FE98A5F87E2}" type="pres">
      <dgm:prSet presAssocID="{CAE86A7B-BA5C-41A1-AAA3-918BB46A6BF6}" presName="conn2-1" presStyleLbl="parChTrans1D3" presStyleIdx="3" presStyleCnt="12"/>
      <dgm:spPr/>
    </dgm:pt>
    <dgm:pt modelId="{8F3E1C2D-1D49-4692-B8F1-A08D1B6B3821}" type="pres">
      <dgm:prSet presAssocID="{CAE86A7B-BA5C-41A1-AAA3-918BB46A6BF6}" presName="connTx" presStyleLbl="parChTrans1D3" presStyleIdx="3" presStyleCnt="12"/>
      <dgm:spPr/>
    </dgm:pt>
    <dgm:pt modelId="{159F346D-7524-40B0-877F-82636ABDF14E}" type="pres">
      <dgm:prSet presAssocID="{A22D2A30-41E0-4BD9-B360-82E56CA68B5E}" presName="root2" presStyleCnt="0"/>
      <dgm:spPr/>
    </dgm:pt>
    <dgm:pt modelId="{D8A982F7-FA49-4E98-9FAB-30911E0697F4}" type="pres">
      <dgm:prSet presAssocID="{A22D2A30-41E0-4BD9-B360-82E56CA68B5E}" presName="LevelTwoTextNode" presStyleLbl="node3" presStyleIdx="3" presStyleCnt="12" custScaleX="181139">
        <dgm:presLayoutVars>
          <dgm:chPref val="3"/>
        </dgm:presLayoutVars>
      </dgm:prSet>
      <dgm:spPr/>
    </dgm:pt>
    <dgm:pt modelId="{6FDAC088-F5BF-41E7-8FD5-2BA11918E944}" type="pres">
      <dgm:prSet presAssocID="{A22D2A30-41E0-4BD9-B360-82E56CA68B5E}" presName="level3hierChild" presStyleCnt="0"/>
      <dgm:spPr/>
    </dgm:pt>
    <dgm:pt modelId="{F7F47745-3177-4C44-B263-53BA140D75B1}" type="pres">
      <dgm:prSet presAssocID="{ABB5ABFA-8D66-4721-A732-10F2414AD627}" presName="conn2-1" presStyleLbl="parChTrans1D3" presStyleIdx="4" presStyleCnt="12"/>
      <dgm:spPr/>
    </dgm:pt>
    <dgm:pt modelId="{DFB00113-13A9-4D10-B362-51726656133C}" type="pres">
      <dgm:prSet presAssocID="{ABB5ABFA-8D66-4721-A732-10F2414AD627}" presName="connTx" presStyleLbl="parChTrans1D3" presStyleIdx="4" presStyleCnt="12"/>
      <dgm:spPr/>
    </dgm:pt>
    <dgm:pt modelId="{869BAC9A-5938-4DA9-9D24-364425EE86AA}" type="pres">
      <dgm:prSet presAssocID="{79C7B683-FDB0-4BFC-A29E-DBB4DCDD537E}" presName="root2" presStyleCnt="0"/>
      <dgm:spPr/>
    </dgm:pt>
    <dgm:pt modelId="{88431B98-2A02-4703-A9E2-992DD7CE8683}" type="pres">
      <dgm:prSet presAssocID="{79C7B683-FDB0-4BFC-A29E-DBB4DCDD537E}" presName="LevelTwoTextNode" presStyleLbl="node3" presStyleIdx="4" presStyleCnt="12" custScaleX="181139">
        <dgm:presLayoutVars>
          <dgm:chPref val="3"/>
        </dgm:presLayoutVars>
      </dgm:prSet>
      <dgm:spPr/>
    </dgm:pt>
    <dgm:pt modelId="{DF56A49C-C6A5-4F2E-BAEE-D563830019BD}" type="pres">
      <dgm:prSet presAssocID="{79C7B683-FDB0-4BFC-A29E-DBB4DCDD537E}" presName="level3hierChild" presStyleCnt="0"/>
      <dgm:spPr/>
    </dgm:pt>
    <dgm:pt modelId="{F36A5368-25E6-4B3F-B8E3-B28FD0432125}" type="pres">
      <dgm:prSet presAssocID="{91180CCD-4AB2-4B20-8547-157DA254C21A}" presName="conn2-1" presStyleLbl="parChTrans1D3" presStyleIdx="5" presStyleCnt="12"/>
      <dgm:spPr/>
    </dgm:pt>
    <dgm:pt modelId="{B91E2AEE-82EF-4575-B0FF-D2FE26D65263}" type="pres">
      <dgm:prSet presAssocID="{91180CCD-4AB2-4B20-8547-157DA254C21A}" presName="connTx" presStyleLbl="parChTrans1D3" presStyleIdx="5" presStyleCnt="12"/>
      <dgm:spPr/>
    </dgm:pt>
    <dgm:pt modelId="{89DB8349-B418-4E39-8851-C7272988CECC}" type="pres">
      <dgm:prSet presAssocID="{B3FF50AF-B839-45D8-BACF-D238BA87381A}" presName="root2" presStyleCnt="0"/>
      <dgm:spPr/>
    </dgm:pt>
    <dgm:pt modelId="{64493B8C-C7A6-453C-B62F-E66694740B49}" type="pres">
      <dgm:prSet presAssocID="{B3FF50AF-B839-45D8-BACF-D238BA87381A}" presName="LevelTwoTextNode" presStyleLbl="node3" presStyleIdx="5" presStyleCnt="12" custScaleX="181139">
        <dgm:presLayoutVars>
          <dgm:chPref val="3"/>
        </dgm:presLayoutVars>
      </dgm:prSet>
      <dgm:spPr/>
    </dgm:pt>
    <dgm:pt modelId="{D40CB51D-B13D-43D4-9273-99443DDADBF7}" type="pres">
      <dgm:prSet presAssocID="{B3FF50AF-B839-45D8-BACF-D238BA87381A}" presName="level3hierChild" presStyleCnt="0"/>
      <dgm:spPr/>
    </dgm:pt>
    <dgm:pt modelId="{1A0980A6-62CE-4CA2-9AB1-1DBEE9616C7B}" type="pres">
      <dgm:prSet presAssocID="{4468E0DB-B705-4918-B294-7D50C05291EA}" presName="conn2-1" presStyleLbl="parChTrans1D2" presStyleIdx="1" presStyleCnt="3"/>
      <dgm:spPr/>
    </dgm:pt>
    <dgm:pt modelId="{94E012D0-F0AA-4596-9BC4-877FAA19A4AD}" type="pres">
      <dgm:prSet presAssocID="{4468E0DB-B705-4918-B294-7D50C05291EA}" presName="connTx" presStyleLbl="parChTrans1D2" presStyleIdx="1" presStyleCnt="3"/>
      <dgm:spPr/>
    </dgm:pt>
    <dgm:pt modelId="{2A8E5318-2156-4D36-A1B2-1922CF3CE3FE}" type="pres">
      <dgm:prSet presAssocID="{C9E2BD20-081F-429B-9289-EF546D4819D0}" presName="root2" presStyleCnt="0"/>
      <dgm:spPr/>
    </dgm:pt>
    <dgm:pt modelId="{DDD28173-1DC2-4C66-A028-40D21E218682}" type="pres">
      <dgm:prSet presAssocID="{C9E2BD20-081F-429B-9289-EF546D4819D0}" presName="LevelTwoTextNode" presStyleLbl="node2" presStyleIdx="1" presStyleCnt="3" custScaleX="171206">
        <dgm:presLayoutVars>
          <dgm:chPref val="3"/>
        </dgm:presLayoutVars>
      </dgm:prSet>
      <dgm:spPr/>
    </dgm:pt>
    <dgm:pt modelId="{866A0601-1E07-4EDD-A89E-9A1D7A55938D}" type="pres">
      <dgm:prSet presAssocID="{C9E2BD20-081F-429B-9289-EF546D4819D0}" presName="level3hierChild" presStyleCnt="0"/>
      <dgm:spPr/>
    </dgm:pt>
    <dgm:pt modelId="{4092C0AF-999F-49B7-B35C-C5F0F88B4AD0}" type="pres">
      <dgm:prSet presAssocID="{DC4D72C7-B765-4E9F-9FB5-1632D0153905}" presName="conn2-1" presStyleLbl="parChTrans1D3" presStyleIdx="6" presStyleCnt="12"/>
      <dgm:spPr/>
    </dgm:pt>
    <dgm:pt modelId="{B176B849-A627-4B45-8922-91F04A67DB2F}" type="pres">
      <dgm:prSet presAssocID="{DC4D72C7-B765-4E9F-9FB5-1632D0153905}" presName="connTx" presStyleLbl="parChTrans1D3" presStyleIdx="6" presStyleCnt="12"/>
      <dgm:spPr/>
    </dgm:pt>
    <dgm:pt modelId="{E3A78412-0231-49FB-842D-9CB4C15FE0FB}" type="pres">
      <dgm:prSet presAssocID="{F551A6B6-3CD6-4C97-9951-F22517FDE966}" presName="root2" presStyleCnt="0"/>
      <dgm:spPr/>
    </dgm:pt>
    <dgm:pt modelId="{70D72AF1-1CD8-4060-9333-24A4213D73D5}" type="pres">
      <dgm:prSet presAssocID="{F551A6B6-3CD6-4C97-9951-F22517FDE966}" presName="LevelTwoTextNode" presStyleLbl="node3" presStyleIdx="6" presStyleCnt="12" custScaleX="181139">
        <dgm:presLayoutVars>
          <dgm:chPref val="3"/>
        </dgm:presLayoutVars>
      </dgm:prSet>
      <dgm:spPr/>
    </dgm:pt>
    <dgm:pt modelId="{2B4F67E7-0078-4F65-A3F9-10F9641D83F0}" type="pres">
      <dgm:prSet presAssocID="{F551A6B6-3CD6-4C97-9951-F22517FDE966}" presName="level3hierChild" presStyleCnt="0"/>
      <dgm:spPr/>
    </dgm:pt>
    <dgm:pt modelId="{0F7E8B5F-BCAA-43D0-A0E3-7320DE45CFAB}" type="pres">
      <dgm:prSet presAssocID="{B0A52745-A9F4-41FB-B4AA-01D80089ECC5}" presName="conn2-1" presStyleLbl="parChTrans1D2" presStyleIdx="2" presStyleCnt="3"/>
      <dgm:spPr/>
    </dgm:pt>
    <dgm:pt modelId="{4CF4C89F-2FD4-428F-AE34-18806A6FDF1A}" type="pres">
      <dgm:prSet presAssocID="{B0A52745-A9F4-41FB-B4AA-01D80089ECC5}" presName="connTx" presStyleLbl="parChTrans1D2" presStyleIdx="2" presStyleCnt="3"/>
      <dgm:spPr/>
    </dgm:pt>
    <dgm:pt modelId="{B1FB5CD9-AF94-4C74-BF7D-F95580697C5B}" type="pres">
      <dgm:prSet presAssocID="{87F2EFEB-116F-4038-82AD-1129F87E74C1}" presName="root2" presStyleCnt="0"/>
      <dgm:spPr/>
    </dgm:pt>
    <dgm:pt modelId="{B69728FA-AF43-4021-95F5-2D524C7B7D1E}" type="pres">
      <dgm:prSet presAssocID="{87F2EFEB-116F-4038-82AD-1129F87E74C1}" presName="LevelTwoTextNode" presStyleLbl="node2" presStyleIdx="2" presStyleCnt="3" custScaleX="171206">
        <dgm:presLayoutVars>
          <dgm:chPref val="3"/>
        </dgm:presLayoutVars>
      </dgm:prSet>
      <dgm:spPr/>
    </dgm:pt>
    <dgm:pt modelId="{9CE5A0CE-7081-4667-9339-B60971DA82D3}" type="pres">
      <dgm:prSet presAssocID="{87F2EFEB-116F-4038-82AD-1129F87E74C1}" presName="level3hierChild" presStyleCnt="0"/>
      <dgm:spPr/>
    </dgm:pt>
    <dgm:pt modelId="{D04F3702-325F-419F-B216-9A73B15B8B77}" type="pres">
      <dgm:prSet presAssocID="{B36A5FDC-9DD7-4919-95CB-326A9BC79F29}" presName="conn2-1" presStyleLbl="parChTrans1D3" presStyleIdx="7" presStyleCnt="12"/>
      <dgm:spPr/>
    </dgm:pt>
    <dgm:pt modelId="{15BAC81F-2C6D-43DD-9140-BC916235158B}" type="pres">
      <dgm:prSet presAssocID="{B36A5FDC-9DD7-4919-95CB-326A9BC79F29}" presName="connTx" presStyleLbl="parChTrans1D3" presStyleIdx="7" presStyleCnt="12"/>
      <dgm:spPr/>
    </dgm:pt>
    <dgm:pt modelId="{13926F4E-095B-4E2E-A3C5-8957014A8D72}" type="pres">
      <dgm:prSet presAssocID="{BA2F1AE1-05C1-4647-BF56-B0A4166D3562}" presName="root2" presStyleCnt="0"/>
      <dgm:spPr/>
    </dgm:pt>
    <dgm:pt modelId="{FD36AA0F-DACD-45F3-AD13-91DF650FDC4F}" type="pres">
      <dgm:prSet presAssocID="{BA2F1AE1-05C1-4647-BF56-B0A4166D3562}" presName="LevelTwoTextNode" presStyleLbl="node3" presStyleIdx="7" presStyleCnt="12" custScaleX="181139">
        <dgm:presLayoutVars>
          <dgm:chPref val="3"/>
        </dgm:presLayoutVars>
      </dgm:prSet>
      <dgm:spPr/>
    </dgm:pt>
    <dgm:pt modelId="{6E66846B-790B-4C90-9968-C2DDD15C5366}" type="pres">
      <dgm:prSet presAssocID="{BA2F1AE1-05C1-4647-BF56-B0A4166D3562}" presName="level3hierChild" presStyleCnt="0"/>
      <dgm:spPr/>
    </dgm:pt>
    <dgm:pt modelId="{E791C13B-7371-4FF3-BB6A-84AB04CA3FD8}" type="pres">
      <dgm:prSet presAssocID="{F02E43EB-656C-4F80-83BA-6286ECCED29B}" presName="conn2-1" presStyleLbl="parChTrans1D4" presStyleIdx="0" presStyleCnt="4"/>
      <dgm:spPr/>
    </dgm:pt>
    <dgm:pt modelId="{9F79AAAC-8E8F-433E-A54C-7F9AB62C3189}" type="pres">
      <dgm:prSet presAssocID="{F02E43EB-656C-4F80-83BA-6286ECCED29B}" presName="connTx" presStyleLbl="parChTrans1D4" presStyleIdx="0" presStyleCnt="4"/>
      <dgm:spPr/>
    </dgm:pt>
    <dgm:pt modelId="{E391E855-13FE-4F9B-B0C6-12BDB2F2C0C2}" type="pres">
      <dgm:prSet presAssocID="{89039F45-4081-4899-A82A-4682218B6D4F}" presName="root2" presStyleCnt="0"/>
      <dgm:spPr/>
    </dgm:pt>
    <dgm:pt modelId="{6E2EB3F7-810E-4840-B57E-43F8FB3CFF6F}" type="pres">
      <dgm:prSet presAssocID="{89039F45-4081-4899-A82A-4682218B6D4F}" presName="LevelTwoTextNode" presStyleLbl="node4" presStyleIdx="0" presStyleCnt="4">
        <dgm:presLayoutVars>
          <dgm:chPref val="3"/>
        </dgm:presLayoutVars>
      </dgm:prSet>
      <dgm:spPr/>
    </dgm:pt>
    <dgm:pt modelId="{8CC13F23-7AE7-4F27-A478-641F3D34510E}" type="pres">
      <dgm:prSet presAssocID="{89039F45-4081-4899-A82A-4682218B6D4F}" presName="level3hierChild" presStyleCnt="0"/>
      <dgm:spPr/>
    </dgm:pt>
    <dgm:pt modelId="{76B8FF49-1A0F-49E2-9A6E-1B45F988594B}" type="pres">
      <dgm:prSet presAssocID="{A631C9FC-FA2D-4DE2-A1A5-F538E80DF155}" presName="conn2-1" presStyleLbl="parChTrans1D3" presStyleIdx="8" presStyleCnt="12"/>
      <dgm:spPr/>
    </dgm:pt>
    <dgm:pt modelId="{0D30A112-3393-47E9-A0D6-E21CE2804069}" type="pres">
      <dgm:prSet presAssocID="{A631C9FC-FA2D-4DE2-A1A5-F538E80DF155}" presName="connTx" presStyleLbl="parChTrans1D3" presStyleIdx="8" presStyleCnt="12"/>
      <dgm:spPr/>
    </dgm:pt>
    <dgm:pt modelId="{2D9509D2-1FBA-4DE2-9269-383FA5B0DB89}" type="pres">
      <dgm:prSet presAssocID="{85576EEE-C8DD-4433-A3CD-A5EC2E924E36}" presName="root2" presStyleCnt="0"/>
      <dgm:spPr/>
    </dgm:pt>
    <dgm:pt modelId="{B38BDB32-506A-42AD-8E0B-F8CB7E3FD4F4}" type="pres">
      <dgm:prSet presAssocID="{85576EEE-C8DD-4433-A3CD-A5EC2E924E36}" presName="LevelTwoTextNode" presStyleLbl="node3" presStyleIdx="8" presStyleCnt="12" custScaleX="181139">
        <dgm:presLayoutVars>
          <dgm:chPref val="3"/>
        </dgm:presLayoutVars>
      </dgm:prSet>
      <dgm:spPr/>
    </dgm:pt>
    <dgm:pt modelId="{E9D4D5A3-CFA0-4919-BF3F-475395C4D7DC}" type="pres">
      <dgm:prSet presAssocID="{85576EEE-C8DD-4433-A3CD-A5EC2E924E36}" presName="level3hierChild" presStyleCnt="0"/>
      <dgm:spPr/>
    </dgm:pt>
    <dgm:pt modelId="{EC9996AD-06CD-4A44-8810-77CFDF0F5B8A}" type="pres">
      <dgm:prSet presAssocID="{D72BEEFB-C84B-4650-81EC-CCDE97EB9924}" presName="conn2-1" presStyleLbl="parChTrans1D4" presStyleIdx="1" presStyleCnt="4"/>
      <dgm:spPr/>
    </dgm:pt>
    <dgm:pt modelId="{E1768B89-05B3-440E-8041-6FCED540FD96}" type="pres">
      <dgm:prSet presAssocID="{D72BEEFB-C84B-4650-81EC-CCDE97EB9924}" presName="connTx" presStyleLbl="parChTrans1D4" presStyleIdx="1" presStyleCnt="4"/>
      <dgm:spPr/>
    </dgm:pt>
    <dgm:pt modelId="{DA36ED7B-F892-42D2-9B9A-7D9AF132480F}" type="pres">
      <dgm:prSet presAssocID="{C5831D12-3E03-460C-BAD1-64E9F61F86E8}" presName="root2" presStyleCnt="0"/>
      <dgm:spPr/>
    </dgm:pt>
    <dgm:pt modelId="{334FA2BA-B329-4852-8F7B-3A603225AFA6}" type="pres">
      <dgm:prSet presAssocID="{C5831D12-3E03-460C-BAD1-64E9F61F86E8}" presName="LevelTwoTextNode" presStyleLbl="node4" presStyleIdx="1" presStyleCnt="4">
        <dgm:presLayoutVars>
          <dgm:chPref val="3"/>
        </dgm:presLayoutVars>
      </dgm:prSet>
      <dgm:spPr/>
    </dgm:pt>
    <dgm:pt modelId="{6D735AC5-9D39-4809-A58B-A7062FC7815E}" type="pres">
      <dgm:prSet presAssocID="{C5831D12-3E03-460C-BAD1-64E9F61F86E8}" presName="level3hierChild" presStyleCnt="0"/>
      <dgm:spPr/>
    </dgm:pt>
    <dgm:pt modelId="{B7042548-9EC2-4FD4-A88F-9A1D06F9CEB3}" type="pres">
      <dgm:prSet presAssocID="{72604BEA-48E9-42B9-B536-326FE60ECE6C}" presName="conn2-1" presStyleLbl="parChTrans1D3" presStyleIdx="9" presStyleCnt="12"/>
      <dgm:spPr/>
    </dgm:pt>
    <dgm:pt modelId="{768D5511-1894-45CD-AD3C-B7E43A370D0A}" type="pres">
      <dgm:prSet presAssocID="{72604BEA-48E9-42B9-B536-326FE60ECE6C}" presName="connTx" presStyleLbl="parChTrans1D3" presStyleIdx="9" presStyleCnt="12"/>
      <dgm:spPr/>
    </dgm:pt>
    <dgm:pt modelId="{A7EDABAE-E3D5-42F2-ABE8-2EB9892DE50A}" type="pres">
      <dgm:prSet presAssocID="{ED5B8858-218F-430F-B31E-38EE0067D3CE}" presName="root2" presStyleCnt="0"/>
      <dgm:spPr/>
    </dgm:pt>
    <dgm:pt modelId="{30ADAAD2-595A-45E2-B41C-C7C4BE1B6D5B}" type="pres">
      <dgm:prSet presAssocID="{ED5B8858-218F-430F-B31E-38EE0067D3CE}" presName="LevelTwoTextNode" presStyleLbl="node3" presStyleIdx="9" presStyleCnt="12" custScaleX="181139">
        <dgm:presLayoutVars>
          <dgm:chPref val="3"/>
        </dgm:presLayoutVars>
      </dgm:prSet>
      <dgm:spPr/>
    </dgm:pt>
    <dgm:pt modelId="{02472F0B-9BF1-4C08-BFF1-6B41A2DB97D1}" type="pres">
      <dgm:prSet presAssocID="{ED5B8858-218F-430F-B31E-38EE0067D3CE}" presName="level3hierChild" presStyleCnt="0"/>
      <dgm:spPr/>
    </dgm:pt>
    <dgm:pt modelId="{AEAD9C74-334B-4577-83F6-415C2B74071C}" type="pres">
      <dgm:prSet presAssocID="{D35A2648-3566-4352-A09F-8580DFEAD7CC}" presName="conn2-1" presStyleLbl="parChTrans1D4" presStyleIdx="2" presStyleCnt="4"/>
      <dgm:spPr/>
    </dgm:pt>
    <dgm:pt modelId="{8A2CE571-813C-4416-8118-05048CF8A62B}" type="pres">
      <dgm:prSet presAssocID="{D35A2648-3566-4352-A09F-8580DFEAD7CC}" presName="connTx" presStyleLbl="parChTrans1D4" presStyleIdx="2" presStyleCnt="4"/>
      <dgm:spPr/>
    </dgm:pt>
    <dgm:pt modelId="{4E2E1D00-2106-4442-A7D6-255B35BE4C1F}" type="pres">
      <dgm:prSet presAssocID="{FE1522D1-1C02-48E7-820A-7A9334059961}" presName="root2" presStyleCnt="0"/>
      <dgm:spPr/>
    </dgm:pt>
    <dgm:pt modelId="{6C213901-EB6A-4E11-A44D-2A9459A7D1FE}" type="pres">
      <dgm:prSet presAssocID="{FE1522D1-1C02-48E7-820A-7A9334059961}" presName="LevelTwoTextNode" presStyleLbl="node4" presStyleIdx="2" presStyleCnt="4">
        <dgm:presLayoutVars>
          <dgm:chPref val="3"/>
        </dgm:presLayoutVars>
      </dgm:prSet>
      <dgm:spPr/>
    </dgm:pt>
    <dgm:pt modelId="{3E62FCF4-B9EE-45FD-808F-23F55557601C}" type="pres">
      <dgm:prSet presAssocID="{FE1522D1-1C02-48E7-820A-7A9334059961}" presName="level3hierChild" presStyleCnt="0"/>
      <dgm:spPr/>
    </dgm:pt>
    <dgm:pt modelId="{F0038999-C514-46C9-885E-2AD7665C1C5F}" type="pres">
      <dgm:prSet presAssocID="{3D14E059-8A82-4A7B-B512-803F41FE01A3}" presName="conn2-1" presStyleLbl="parChTrans1D3" presStyleIdx="10" presStyleCnt="12"/>
      <dgm:spPr/>
    </dgm:pt>
    <dgm:pt modelId="{49A1F3C1-C126-4E65-9762-C3D8898D393A}" type="pres">
      <dgm:prSet presAssocID="{3D14E059-8A82-4A7B-B512-803F41FE01A3}" presName="connTx" presStyleLbl="parChTrans1D3" presStyleIdx="10" presStyleCnt="12"/>
      <dgm:spPr/>
    </dgm:pt>
    <dgm:pt modelId="{39304794-F570-46F7-B670-3E1DBB21B32C}" type="pres">
      <dgm:prSet presAssocID="{A181E21E-881B-4D72-B28B-C15441F18042}" presName="root2" presStyleCnt="0"/>
      <dgm:spPr/>
    </dgm:pt>
    <dgm:pt modelId="{74BB8E31-0BEB-4329-AAB1-0D9C75C5B08D}" type="pres">
      <dgm:prSet presAssocID="{A181E21E-881B-4D72-B28B-C15441F18042}" presName="LevelTwoTextNode" presStyleLbl="node3" presStyleIdx="10" presStyleCnt="12" custScaleX="181139">
        <dgm:presLayoutVars>
          <dgm:chPref val="3"/>
        </dgm:presLayoutVars>
      </dgm:prSet>
      <dgm:spPr/>
    </dgm:pt>
    <dgm:pt modelId="{AEB0BA0C-39B5-4BE0-BC6E-B0D130829E04}" type="pres">
      <dgm:prSet presAssocID="{A181E21E-881B-4D72-B28B-C15441F18042}" presName="level3hierChild" presStyleCnt="0"/>
      <dgm:spPr/>
    </dgm:pt>
    <dgm:pt modelId="{5CE35516-FE4D-42C1-9E49-C10E1CA211D3}" type="pres">
      <dgm:prSet presAssocID="{9C8F1F2D-0375-4CC4-AB30-D899AA0CD7A5}" presName="conn2-1" presStyleLbl="parChTrans1D4" presStyleIdx="3" presStyleCnt="4"/>
      <dgm:spPr/>
    </dgm:pt>
    <dgm:pt modelId="{F6509F18-A0A6-43DA-8769-60DE6AEF2E8F}" type="pres">
      <dgm:prSet presAssocID="{9C8F1F2D-0375-4CC4-AB30-D899AA0CD7A5}" presName="connTx" presStyleLbl="parChTrans1D4" presStyleIdx="3" presStyleCnt="4"/>
      <dgm:spPr/>
    </dgm:pt>
    <dgm:pt modelId="{56D3983A-6CF9-44BA-AFBD-83D852F2CD35}" type="pres">
      <dgm:prSet presAssocID="{B91E8B30-4280-4227-A336-789DAB555E42}" presName="root2" presStyleCnt="0"/>
      <dgm:spPr/>
    </dgm:pt>
    <dgm:pt modelId="{16AE0252-BEDE-4851-8546-B0507A510802}" type="pres">
      <dgm:prSet presAssocID="{B91E8B30-4280-4227-A336-789DAB555E42}" presName="LevelTwoTextNode" presStyleLbl="node4" presStyleIdx="3" presStyleCnt="4">
        <dgm:presLayoutVars>
          <dgm:chPref val="3"/>
        </dgm:presLayoutVars>
      </dgm:prSet>
      <dgm:spPr/>
    </dgm:pt>
    <dgm:pt modelId="{583B52B5-C65D-44F0-BF74-6C5D767A06C4}" type="pres">
      <dgm:prSet presAssocID="{B91E8B30-4280-4227-A336-789DAB555E42}" presName="level3hierChild" presStyleCnt="0"/>
      <dgm:spPr/>
    </dgm:pt>
    <dgm:pt modelId="{97DD09D4-2793-4EEF-9FC2-2B129645C909}" type="pres">
      <dgm:prSet presAssocID="{586B1F4C-86A6-4B4C-8C1A-31138EAF2A36}" presName="conn2-1" presStyleLbl="parChTrans1D3" presStyleIdx="11" presStyleCnt="12"/>
      <dgm:spPr/>
    </dgm:pt>
    <dgm:pt modelId="{9DEFA31E-734A-4955-8144-B5CADB4E1083}" type="pres">
      <dgm:prSet presAssocID="{586B1F4C-86A6-4B4C-8C1A-31138EAF2A36}" presName="connTx" presStyleLbl="parChTrans1D3" presStyleIdx="11" presStyleCnt="12"/>
      <dgm:spPr/>
    </dgm:pt>
    <dgm:pt modelId="{7B3CFB7F-BC57-498B-A4AD-A65CFB8241AB}" type="pres">
      <dgm:prSet presAssocID="{126FB95E-E57C-4DCD-B598-ACB3430A8053}" presName="root2" presStyleCnt="0"/>
      <dgm:spPr/>
    </dgm:pt>
    <dgm:pt modelId="{AB2BF5E7-C44C-4DFD-A92D-1A21C7448670}" type="pres">
      <dgm:prSet presAssocID="{126FB95E-E57C-4DCD-B598-ACB3430A8053}" presName="LevelTwoTextNode" presStyleLbl="node3" presStyleIdx="11" presStyleCnt="12" custScaleX="181139">
        <dgm:presLayoutVars>
          <dgm:chPref val="3"/>
        </dgm:presLayoutVars>
      </dgm:prSet>
      <dgm:spPr/>
    </dgm:pt>
    <dgm:pt modelId="{E1F35192-5CD0-4CF6-8FB3-A2A4F49D8B37}" type="pres">
      <dgm:prSet presAssocID="{126FB95E-E57C-4DCD-B598-ACB3430A8053}" presName="level3hierChild" presStyleCnt="0"/>
      <dgm:spPr/>
    </dgm:pt>
  </dgm:ptLst>
  <dgm:cxnLst>
    <dgm:cxn modelId="{035CDF00-B9F1-4EC1-B6F2-7F7B2041AD19}" srcId="{ED5B8858-218F-430F-B31E-38EE0067D3CE}" destId="{FE1522D1-1C02-48E7-820A-7A9334059961}" srcOrd="0" destOrd="0" parTransId="{D35A2648-3566-4352-A09F-8580DFEAD7CC}" sibTransId="{DABA241B-18C0-4783-A28F-3C6CC1224C20}"/>
    <dgm:cxn modelId="{1849C203-6162-495F-8246-6F8A16044479}" type="presOf" srcId="{C9E2BD20-081F-429B-9289-EF546D4819D0}" destId="{DDD28173-1DC2-4C66-A028-40D21E218682}" srcOrd="0" destOrd="0" presId="urn:microsoft.com/office/officeart/2005/8/layout/hierarchy2"/>
    <dgm:cxn modelId="{41C17604-D547-442D-8768-62B957564222}" type="presOf" srcId="{BA2F1AE1-05C1-4647-BF56-B0A4166D3562}" destId="{FD36AA0F-DACD-45F3-AD13-91DF650FDC4F}" srcOrd="0" destOrd="0" presId="urn:microsoft.com/office/officeart/2005/8/layout/hierarchy2"/>
    <dgm:cxn modelId="{421BCC07-CD42-46AB-A4CF-045087CD2EC0}" type="presOf" srcId="{87F2EFEB-116F-4038-82AD-1129F87E74C1}" destId="{B69728FA-AF43-4021-95F5-2D524C7B7D1E}" srcOrd="0" destOrd="0" presId="urn:microsoft.com/office/officeart/2005/8/layout/hierarchy2"/>
    <dgm:cxn modelId="{5ED4B008-224E-4BC2-9FB8-E7FBB681ACAE}" type="presOf" srcId="{98A69E9A-9126-4637-B6C5-31930EEBCBD7}" destId="{A31C094A-BCA7-4B6B-92E6-C201BB2B9D05}" srcOrd="1" destOrd="0" presId="urn:microsoft.com/office/officeart/2005/8/layout/hierarchy2"/>
    <dgm:cxn modelId="{3EB36C0E-1943-406A-8E10-BD7826CDF0FF}" type="presOf" srcId="{A631C9FC-FA2D-4DE2-A1A5-F538E80DF155}" destId="{76B8FF49-1A0F-49E2-9A6E-1B45F988594B}" srcOrd="0" destOrd="0" presId="urn:microsoft.com/office/officeart/2005/8/layout/hierarchy2"/>
    <dgm:cxn modelId="{325B0B14-662E-4A21-A794-AEABF29E2FD7}" type="presOf" srcId="{72604BEA-48E9-42B9-B536-326FE60ECE6C}" destId="{768D5511-1894-45CD-AD3C-B7E43A370D0A}" srcOrd="1" destOrd="0" presId="urn:microsoft.com/office/officeart/2005/8/layout/hierarchy2"/>
    <dgm:cxn modelId="{CBFAE41D-BEF3-48B0-A809-F58EEB1BD4E0}" srcId="{4A487850-DC68-447E-991A-1BBBBF7A85E7}" destId="{B9DE48D1-747A-4D42-B0E8-485D795E2DD6}" srcOrd="0" destOrd="0" parTransId="{A86611CB-44CD-4BE1-BF30-FF26037E42E2}" sibTransId="{0B56A54A-6B3F-446B-AB8E-3E9496F6DC11}"/>
    <dgm:cxn modelId="{E40C7124-A881-470E-A5CE-AF37495D1B6F}" type="presOf" srcId="{98A69E9A-9126-4637-B6C5-31930EEBCBD7}" destId="{B3749C24-29E8-4E9D-A8A7-632C989F0C11}" srcOrd="0" destOrd="0" presId="urn:microsoft.com/office/officeart/2005/8/layout/hierarchy2"/>
    <dgm:cxn modelId="{2511BA29-3658-46F3-9E6C-7483647A629D}" srcId="{B9DE48D1-747A-4D42-B0E8-485D795E2DD6}" destId="{BA8B8DFB-3826-4891-BDDD-F79399106971}" srcOrd="0" destOrd="0" parTransId="{98A69E9A-9126-4637-B6C5-31930EEBCBD7}" sibTransId="{A4F5AF94-DA44-41DB-964B-EC27CA18C146}"/>
    <dgm:cxn modelId="{6221672B-7569-4A19-95D1-B4FD776C64C0}" type="presOf" srcId="{FE1522D1-1C02-48E7-820A-7A9334059961}" destId="{6C213901-EB6A-4E11-A44D-2A9459A7D1FE}" srcOrd="0" destOrd="0" presId="urn:microsoft.com/office/officeart/2005/8/layout/hierarchy2"/>
    <dgm:cxn modelId="{E20BBC2B-9C3C-450C-A906-CCDF6A98EFAF}" type="presOf" srcId="{D35A2648-3566-4352-A09F-8580DFEAD7CC}" destId="{AEAD9C74-334B-4577-83F6-415C2B74071C}" srcOrd="0" destOrd="0" presId="urn:microsoft.com/office/officeart/2005/8/layout/hierarchy2"/>
    <dgm:cxn modelId="{D998E92F-7455-4D9D-927C-649D77F3F9F9}" type="presOf" srcId="{A631C9FC-FA2D-4DE2-A1A5-F538E80DF155}" destId="{0D30A112-3393-47E9-A0D6-E21CE2804069}" srcOrd="1" destOrd="0" presId="urn:microsoft.com/office/officeart/2005/8/layout/hierarchy2"/>
    <dgm:cxn modelId="{4E8C0331-ACF3-4D0E-95B9-9844F484C07A}" type="presOf" srcId="{85576EEE-C8DD-4433-A3CD-A5EC2E924E36}" destId="{B38BDB32-506A-42AD-8E0B-F8CB7E3FD4F4}" srcOrd="0" destOrd="0" presId="urn:microsoft.com/office/officeart/2005/8/layout/hierarchy2"/>
    <dgm:cxn modelId="{17DFB832-BC06-4ECC-8A11-99A59B689859}" type="presOf" srcId="{586B1F4C-86A6-4B4C-8C1A-31138EAF2A36}" destId="{9DEFA31E-734A-4955-8144-B5CADB4E1083}" srcOrd="1" destOrd="0" presId="urn:microsoft.com/office/officeart/2005/8/layout/hierarchy2"/>
    <dgm:cxn modelId="{0795D536-ACA7-4946-8C81-71F71BAC0959}" srcId="{B9DE48D1-747A-4D42-B0E8-485D795E2DD6}" destId="{4498D9EC-F45A-4A19-A401-AD6AAD63389B}" srcOrd="1" destOrd="0" parTransId="{C164EC74-C534-4307-A974-BB14D36C1D76}" sibTransId="{938A00EE-1DF8-49EC-8308-D3288F038045}"/>
    <dgm:cxn modelId="{D2029B37-4E92-4612-99EB-33277FC76D94}" srcId="{B9DE48D1-747A-4D42-B0E8-485D795E2DD6}" destId="{A22D2A30-41E0-4BD9-B360-82E56CA68B5E}" srcOrd="3" destOrd="0" parTransId="{CAE86A7B-BA5C-41A1-AAA3-918BB46A6BF6}" sibTransId="{B4D6D011-D1C2-4DCA-8BFA-3BE927785DEE}"/>
    <dgm:cxn modelId="{789FA43A-7B8F-4EA1-AEFC-754AC963F416}" srcId="{4A487850-DC68-447E-991A-1BBBBF7A85E7}" destId="{87F2EFEB-116F-4038-82AD-1129F87E74C1}" srcOrd="2" destOrd="0" parTransId="{B0A52745-A9F4-41FB-B4AA-01D80089ECC5}" sibTransId="{00D120EB-AF2E-45DC-9B8D-B0556C45BEE4}"/>
    <dgm:cxn modelId="{F82AB53C-4AF3-4C54-8BC7-C4C3687F9ADF}" type="presOf" srcId="{B36A5FDC-9DD7-4919-95CB-326A9BC79F29}" destId="{D04F3702-325F-419F-B216-9A73B15B8B77}" srcOrd="0" destOrd="0" presId="urn:microsoft.com/office/officeart/2005/8/layout/hierarchy2"/>
    <dgm:cxn modelId="{BF0D4D3D-DA72-4FE5-93E1-8757AF372E30}" type="presOf" srcId="{4A487850-DC68-447E-991A-1BBBBF7A85E7}" destId="{15384CDA-FFE2-44A5-B2C1-B6ADEAE3AFFB}" srcOrd="0" destOrd="0" presId="urn:microsoft.com/office/officeart/2005/8/layout/hierarchy2"/>
    <dgm:cxn modelId="{E61A5C3F-E1A4-4CA4-B35A-5184039D9082}" type="presOf" srcId="{9C8F1F2D-0375-4CC4-AB30-D899AA0CD7A5}" destId="{5CE35516-FE4D-42C1-9E49-C10E1CA211D3}" srcOrd="0" destOrd="0" presId="urn:microsoft.com/office/officeart/2005/8/layout/hierarchy2"/>
    <dgm:cxn modelId="{6782783F-32BF-44A8-8FCE-E72309F378D8}" type="presOf" srcId="{D72BEEFB-C84B-4650-81EC-CCDE97EB9924}" destId="{E1768B89-05B3-440E-8041-6FCED540FD96}" srcOrd="1" destOrd="0" presId="urn:microsoft.com/office/officeart/2005/8/layout/hierarchy2"/>
    <dgm:cxn modelId="{F938785E-B04F-48EB-A9AA-001746EDC2B4}" type="presOf" srcId="{B0A52745-A9F4-41FB-B4AA-01D80089ECC5}" destId="{0F7E8B5F-BCAA-43D0-A0E3-7320DE45CFAB}" srcOrd="0" destOrd="0" presId="urn:microsoft.com/office/officeart/2005/8/layout/hierarchy2"/>
    <dgm:cxn modelId="{4CBC8E5E-3850-4132-9B15-06FD33294D0C}" type="presOf" srcId="{F02E43EB-656C-4F80-83BA-6286ECCED29B}" destId="{9F79AAAC-8E8F-433E-A54C-7F9AB62C3189}" srcOrd="1" destOrd="0" presId="urn:microsoft.com/office/officeart/2005/8/layout/hierarchy2"/>
    <dgm:cxn modelId="{B1B4BE5E-F2EA-465B-B4F7-507D244E66B9}" type="presOf" srcId="{CAE86A7B-BA5C-41A1-AAA3-918BB46A6BF6}" destId="{2E2745FE-1962-4023-ACA6-6FE98A5F87E2}" srcOrd="0" destOrd="0" presId="urn:microsoft.com/office/officeart/2005/8/layout/hierarchy2"/>
    <dgm:cxn modelId="{3E5B5E61-E612-4C84-A9A4-DDF6D36BC357}" type="presOf" srcId="{9C8F1F2D-0375-4CC4-AB30-D899AA0CD7A5}" destId="{F6509F18-A0A6-43DA-8769-60DE6AEF2E8F}" srcOrd="1" destOrd="0" presId="urn:microsoft.com/office/officeart/2005/8/layout/hierarchy2"/>
    <dgm:cxn modelId="{9E0BFD43-F505-48FE-9758-D946463D262B}" srcId="{87F2EFEB-116F-4038-82AD-1129F87E74C1}" destId="{85576EEE-C8DD-4433-A3CD-A5EC2E924E36}" srcOrd="1" destOrd="0" parTransId="{A631C9FC-FA2D-4DE2-A1A5-F538E80DF155}" sibTransId="{0F358C87-07C5-48DA-9B2D-45725DF389A8}"/>
    <dgm:cxn modelId="{54D43744-8076-4994-95FB-2C7477C73F7B}" type="presOf" srcId="{126FB95E-E57C-4DCD-B598-ACB3430A8053}" destId="{AB2BF5E7-C44C-4DFD-A92D-1A21C7448670}" srcOrd="0" destOrd="0" presId="urn:microsoft.com/office/officeart/2005/8/layout/hierarchy2"/>
    <dgm:cxn modelId="{6B3C3F44-8D20-4B1F-BD84-D649F7599C1B}" type="presOf" srcId="{D72BEEFB-C84B-4650-81EC-CCDE97EB9924}" destId="{EC9996AD-06CD-4A44-8810-77CFDF0F5B8A}" srcOrd="0" destOrd="0" presId="urn:microsoft.com/office/officeart/2005/8/layout/hierarchy2"/>
    <dgm:cxn modelId="{A8258E44-C9D0-40DF-80BB-0EAA440FC3E9}" srcId="{B9DE48D1-747A-4D42-B0E8-485D795E2DD6}" destId="{B3FF50AF-B839-45D8-BACF-D238BA87381A}" srcOrd="5" destOrd="0" parTransId="{91180CCD-4AB2-4B20-8547-157DA254C21A}" sibTransId="{2FE09CA5-DB18-4135-A142-E1CF11DA9849}"/>
    <dgm:cxn modelId="{98449944-BDB5-4E9A-B4B9-5B65082BE42B}" type="presOf" srcId="{D35A2648-3566-4352-A09F-8580DFEAD7CC}" destId="{8A2CE571-813C-4416-8118-05048CF8A62B}" srcOrd="1" destOrd="0" presId="urn:microsoft.com/office/officeart/2005/8/layout/hierarchy2"/>
    <dgm:cxn modelId="{99513745-1DFB-46DB-80D5-6F0D5EECFC32}" type="presOf" srcId="{B91E8B30-4280-4227-A336-789DAB555E42}" destId="{16AE0252-BEDE-4851-8546-B0507A510802}" srcOrd="0" destOrd="0" presId="urn:microsoft.com/office/officeart/2005/8/layout/hierarchy2"/>
    <dgm:cxn modelId="{53E9376A-4A7F-40C9-A3C4-DDFF856B2969}" type="presOf" srcId="{A181E21E-881B-4D72-B28B-C15441F18042}" destId="{74BB8E31-0BEB-4329-AAB1-0D9C75C5B08D}" srcOrd="0" destOrd="0" presId="urn:microsoft.com/office/officeart/2005/8/layout/hierarchy2"/>
    <dgm:cxn modelId="{06F2126B-5631-46BD-9122-430CBEB45735}" srcId="{85576EEE-C8DD-4433-A3CD-A5EC2E924E36}" destId="{C5831D12-3E03-460C-BAD1-64E9F61F86E8}" srcOrd="0" destOrd="0" parTransId="{D72BEEFB-C84B-4650-81EC-CCDE97EB9924}" sibTransId="{E9359DA3-F1B7-49A8-B8E6-37B00EDED277}"/>
    <dgm:cxn modelId="{5519486D-B394-4D48-9286-452D1064E5E3}" srcId="{1FE80D14-0345-49C8-951A-29B00D591094}" destId="{4A487850-DC68-447E-991A-1BBBBF7A85E7}" srcOrd="0" destOrd="0" parTransId="{C953D95C-05CE-4DF9-BC65-D1D40F416DEB}" sibTransId="{5EB0F9A6-9B8C-486F-B183-89E39563557B}"/>
    <dgm:cxn modelId="{3C654351-9A3A-4F81-85A0-0B0F7FD3CD57}" type="presOf" srcId="{CAE86A7B-BA5C-41A1-AAA3-918BB46A6BF6}" destId="{8F3E1C2D-1D49-4692-B8F1-A08D1B6B3821}" srcOrd="1" destOrd="0" presId="urn:microsoft.com/office/officeart/2005/8/layout/hierarchy2"/>
    <dgm:cxn modelId="{7A3FA051-2DD0-4600-A8D3-53227037D2FD}" srcId="{87F2EFEB-116F-4038-82AD-1129F87E74C1}" destId="{A181E21E-881B-4D72-B28B-C15441F18042}" srcOrd="3" destOrd="0" parTransId="{3D14E059-8A82-4A7B-B512-803F41FE01A3}" sibTransId="{5118166B-A6FB-447B-A3AE-868A481DC240}"/>
    <dgm:cxn modelId="{04882972-0DA9-446B-B78F-8D24D568121C}" srcId="{B9DE48D1-747A-4D42-B0E8-485D795E2DD6}" destId="{79C7B683-FDB0-4BFC-A29E-DBB4DCDD537E}" srcOrd="4" destOrd="0" parTransId="{ABB5ABFA-8D66-4721-A732-10F2414AD627}" sibTransId="{647D3A9C-14DF-4FA9-8BD8-4F0D6A8DCBC8}"/>
    <dgm:cxn modelId="{A112CB57-6217-4F6D-9EDB-8EFFABAAF777}" type="presOf" srcId="{79C7B683-FDB0-4BFC-A29E-DBB4DCDD537E}" destId="{88431B98-2A02-4703-A9E2-992DD7CE8683}" srcOrd="0" destOrd="0" presId="urn:microsoft.com/office/officeart/2005/8/layout/hierarchy2"/>
    <dgm:cxn modelId="{EFC57878-CC25-421E-9930-A1F19653A48D}" type="presOf" srcId="{B3FF50AF-B839-45D8-BACF-D238BA87381A}" destId="{64493B8C-C7A6-453C-B62F-E66694740B49}" srcOrd="0" destOrd="0" presId="urn:microsoft.com/office/officeart/2005/8/layout/hierarchy2"/>
    <dgm:cxn modelId="{B23C4479-1B71-4E16-9B04-DB29B49D4E4B}" type="presOf" srcId="{91180CCD-4AB2-4B20-8547-157DA254C21A}" destId="{F36A5368-25E6-4B3F-B8E3-B28FD0432125}" srcOrd="0" destOrd="0" presId="urn:microsoft.com/office/officeart/2005/8/layout/hierarchy2"/>
    <dgm:cxn modelId="{3631B45A-8077-46DD-AC6A-67F8E778E8F3}" type="presOf" srcId="{B36A5FDC-9DD7-4919-95CB-326A9BC79F29}" destId="{15BAC81F-2C6D-43DD-9140-BC916235158B}" srcOrd="1" destOrd="0" presId="urn:microsoft.com/office/officeart/2005/8/layout/hierarchy2"/>
    <dgm:cxn modelId="{C704087F-4C84-4DE8-BD7C-92557C827C7C}" type="presOf" srcId="{91180CCD-4AB2-4B20-8547-157DA254C21A}" destId="{B91E2AEE-82EF-4575-B0FF-D2FE26D65263}" srcOrd="1" destOrd="0" presId="urn:microsoft.com/office/officeart/2005/8/layout/hierarchy2"/>
    <dgm:cxn modelId="{01D93584-DF49-492B-9508-9B18F3B0F4BE}" type="presOf" srcId="{B0A52745-A9F4-41FB-B4AA-01D80089ECC5}" destId="{4CF4C89F-2FD4-428F-AE34-18806A6FDF1A}" srcOrd="1" destOrd="0" presId="urn:microsoft.com/office/officeart/2005/8/layout/hierarchy2"/>
    <dgm:cxn modelId="{704F8887-613D-4CD7-9AEB-EDDECECCE87D}" srcId="{87F2EFEB-116F-4038-82AD-1129F87E74C1}" destId="{ED5B8858-218F-430F-B31E-38EE0067D3CE}" srcOrd="2" destOrd="0" parTransId="{72604BEA-48E9-42B9-B536-326FE60ECE6C}" sibTransId="{53994F5B-5D73-4FA1-8340-FE1B7A263181}"/>
    <dgm:cxn modelId="{E2906B89-A63E-4D84-AE81-F2FE0845BDD8}" type="presOf" srcId="{C5831D12-3E03-460C-BAD1-64E9F61F86E8}" destId="{334FA2BA-B329-4852-8F7B-3A603225AFA6}" srcOrd="0" destOrd="0" presId="urn:microsoft.com/office/officeart/2005/8/layout/hierarchy2"/>
    <dgm:cxn modelId="{11054D8A-34FC-4FD1-B3CC-F102C5EA9A9A}" type="presOf" srcId="{9EF08265-AA88-4DB2-8EF9-43927D91C1FA}" destId="{46CA95BA-692F-4174-A7FD-527494F68429}" srcOrd="0" destOrd="0" presId="urn:microsoft.com/office/officeart/2005/8/layout/hierarchy2"/>
    <dgm:cxn modelId="{D52EFB8C-5C67-4B85-A82E-33644742D912}" type="presOf" srcId="{F551A6B6-3CD6-4C97-9951-F22517FDE966}" destId="{70D72AF1-1CD8-4060-9333-24A4213D73D5}" srcOrd="0" destOrd="0" presId="urn:microsoft.com/office/officeart/2005/8/layout/hierarchy2"/>
    <dgm:cxn modelId="{08260F8E-D53A-4A13-B27F-2A95DBAD3AF1}" type="presOf" srcId="{E11DC5B8-F291-49B7-A973-23FC31C89611}" destId="{A1D24BB1-4AF5-44AB-8B9E-FB01A7A27F25}" srcOrd="0" destOrd="0" presId="urn:microsoft.com/office/officeart/2005/8/layout/hierarchy2"/>
    <dgm:cxn modelId="{BD749990-D80F-4571-A6E3-E946325EBD0E}" type="presOf" srcId="{A86611CB-44CD-4BE1-BF30-FF26037E42E2}" destId="{E372BAE7-1390-4F04-B78E-C0BF58196864}" srcOrd="0" destOrd="0" presId="urn:microsoft.com/office/officeart/2005/8/layout/hierarchy2"/>
    <dgm:cxn modelId="{92659594-40DA-4F2B-8D90-68D3B0CD738A}" type="presOf" srcId="{E11DC5B8-F291-49B7-A973-23FC31C89611}" destId="{F32FCABC-D76A-44DE-984E-30B6B1BF94E7}" srcOrd="1" destOrd="0" presId="urn:microsoft.com/office/officeart/2005/8/layout/hierarchy2"/>
    <dgm:cxn modelId="{48B2B894-B7E9-426F-BD33-8B94E9CDDAC6}" type="presOf" srcId="{A86611CB-44CD-4BE1-BF30-FF26037E42E2}" destId="{D1DADB11-5789-4865-8C81-136130E88D31}" srcOrd="1" destOrd="0" presId="urn:microsoft.com/office/officeart/2005/8/layout/hierarchy2"/>
    <dgm:cxn modelId="{EDC81B9D-1F25-47AF-9524-94A6335580F5}" type="presOf" srcId="{B9DE48D1-747A-4D42-B0E8-485D795E2DD6}" destId="{367D345C-D0A0-4494-A113-BFA9BAB27A56}" srcOrd="0" destOrd="0" presId="urn:microsoft.com/office/officeart/2005/8/layout/hierarchy2"/>
    <dgm:cxn modelId="{B1B16C9F-E1A6-4D1D-9382-DA26577D4E34}" type="presOf" srcId="{ABB5ABFA-8D66-4721-A732-10F2414AD627}" destId="{DFB00113-13A9-4D10-B362-51726656133C}" srcOrd="1" destOrd="0" presId="urn:microsoft.com/office/officeart/2005/8/layout/hierarchy2"/>
    <dgm:cxn modelId="{3E64D09F-35C2-4006-94E6-E0DD36F49163}" type="presOf" srcId="{4468E0DB-B705-4918-B294-7D50C05291EA}" destId="{1A0980A6-62CE-4CA2-9AB1-1DBEE9616C7B}" srcOrd="0" destOrd="0" presId="urn:microsoft.com/office/officeart/2005/8/layout/hierarchy2"/>
    <dgm:cxn modelId="{39AD3AA0-05CD-4AA0-A4B3-62822AF57F46}" type="presOf" srcId="{72604BEA-48E9-42B9-B536-326FE60ECE6C}" destId="{B7042548-9EC2-4FD4-A88F-9A1D06F9CEB3}" srcOrd="0" destOrd="0" presId="urn:microsoft.com/office/officeart/2005/8/layout/hierarchy2"/>
    <dgm:cxn modelId="{789772A4-0642-47B7-B17E-55EAA2D2063F}" type="presOf" srcId="{3D14E059-8A82-4A7B-B512-803F41FE01A3}" destId="{F0038999-C514-46C9-885E-2AD7665C1C5F}" srcOrd="0" destOrd="0" presId="urn:microsoft.com/office/officeart/2005/8/layout/hierarchy2"/>
    <dgm:cxn modelId="{A72629B3-29EB-4469-A741-3A41A742D3CC}" type="presOf" srcId="{586B1F4C-86A6-4B4C-8C1A-31138EAF2A36}" destId="{97DD09D4-2793-4EEF-9FC2-2B129645C909}" srcOrd="0" destOrd="0" presId="urn:microsoft.com/office/officeart/2005/8/layout/hierarchy2"/>
    <dgm:cxn modelId="{3AF805B4-A90D-496C-96E2-E1273F94BBFD}" type="presOf" srcId="{A22D2A30-41E0-4BD9-B360-82E56CA68B5E}" destId="{D8A982F7-FA49-4E98-9FAB-30911E0697F4}" srcOrd="0" destOrd="0" presId="urn:microsoft.com/office/officeart/2005/8/layout/hierarchy2"/>
    <dgm:cxn modelId="{EC4E52B8-39C5-482E-B0AD-D272A955FA02}" srcId="{A181E21E-881B-4D72-B28B-C15441F18042}" destId="{B91E8B30-4280-4227-A336-789DAB555E42}" srcOrd="0" destOrd="0" parTransId="{9C8F1F2D-0375-4CC4-AB30-D899AA0CD7A5}" sibTransId="{175F79CF-E38D-4C4A-ADE2-D977CC98DA99}"/>
    <dgm:cxn modelId="{217D37B9-506D-45FB-B80F-30541118748B}" type="presOf" srcId="{DC4D72C7-B765-4E9F-9FB5-1632D0153905}" destId="{4092C0AF-999F-49B7-B35C-C5F0F88B4AD0}" srcOrd="0" destOrd="0" presId="urn:microsoft.com/office/officeart/2005/8/layout/hierarchy2"/>
    <dgm:cxn modelId="{0ADCB6BA-68C5-46CF-934E-A6D21DD34992}" type="presOf" srcId="{BA8B8DFB-3826-4891-BDDD-F79399106971}" destId="{9E41263A-0A10-4311-AA25-EA7FD50BC783}" srcOrd="0" destOrd="0" presId="urn:microsoft.com/office/officeart/2005/8/layout/hierarchy2"/>
    <dgm:cxn modelId="{476EC3BD-07E3-473E-A1C2-B1AAF14A03C1}" type="presOf" srcId="{3D14E059-8A82-4A7B-B512-803F41FE01A3}" destId="{49A1F3C1-C126-4E65-9762-C3D8898D393A}" srcOrd="1" destOrd="0" presId="urn:microsoft.com/office/officeart/2005/8/layout/hierarchy2"/>
    <dgm:cxn modelId="{953E86BE-94B2-43C8-A9A4-C04F2187388E}" srcId="{87F2EFEB-116F-4038-82AD-1129F87E74C1}" destId="{BA2F1AE1-05C1-4647-BF56-B0A4166D3562}" srcOrd="0" destOrd="0" parTransId="{B36A5FDC-9DD7-4919-95CB-326A9BC79F29}" sibTransId="{BEEBC927-9584-43E0-B522-EE4712EE65B4}"/>
    <dgm:cxn modelId="{A3718FC1-70D4-4413-924B-9F3477518493}" type="presOf" srcId="{ABB5ABFA-8D66-4721-A732-10F2414AD627}" destId="{F7F47745-3177-4C44-B263-53BA140D75B1}" srcOrd="0" destOrd="0" presId="urn:microsoft.com/office/officeart/2005/8/layout/hierarchy2"/>
    <dgm:cxn modelId="{62B407C5-EB46-4702-831A-B1C9DBCF9695}" type="presOf" srcId="{1FE80D14-0345-49C8-951A-29B00D591094}" destId="{D1CCF608-6FEE-4A2B-A11A-5B2F68CE37F6}" srcOrd="0" destOrd="0" presId="urn:microsoft.com/office/officeart/2005/8/layout/hierarchy2"/>
    <dgm:cxn modelId="{470255C8-B214-492B-9371-56D3239D60E8}" type="presOf" srcId="{DC4D72C7-B765-4E9F-9FB5-1632D0153905}" destId="{B176B849-A627-4B45-8922-91F04A67DB2F}" srcOrd="1" destOrd="0" presId="urn:microsoft.com/office/officeart/2005/8/layout/hierarchy2"/>
    <dgm:cxn modelId="{6E4204CA-A35D-4A6B-A83F-8DA44B4ADFFD}" type="presOf" srcId="{4498D9EC-F45A-4A19-A401-AD6AAD63389B}" destId="{ED53343C-F129-4C88-BD0D-F71CC1D6288F}" srcOrd="0" destOrd="0" presId="urn:microsoft.com/office/officeart/2005/8/layout/hierarchy2"/>
    <dgm:cxn modelId="{6AC729CA-0BD0-4AC8-AB84-F328F15EE912}" srcId="{B9DE48D1-747A-4D42-B0E8-485D795E2DD6}" destId="{9EF08265-AA88-4DB2-8EF9-43927D91C1FA}" srcOrd="2" destOrd="0" parTransId="{E11DC5B8-F291-49B7-A973-23FC31C89611}" sibTransId="{87F6A824-5342-4C5B-91A0-28E5F78423B5}"/>
    <dgm:cxn modelId="{2C8E8CCB-EA41-4A25-9716-8ABAD82FC35C}" srcId="{C9E2BD20-081F-429B-9289-EF546D4819D0}" destId="{F551A6B6-3CD6-4C97-9951-F22517FDE966}" srcOrd="0" destOrd="0" parTransId="{DC4D72C7-B765-4E9F-9FB5-1632D0153905}" sibTransId="{19E1DF9C-B2BD-4202-9B7E-434E09DE1CA1}"/>
    <dgm:cxn modelId="{333421CE-62F5-418B-9C3B-69A4FB1806E6}" srcId="{87F2EFEB-116F-4038-82AD-1129F87E74C1}" destId="{126FB95E-E57C-4DCD-B598-ACB3430A8053}" srcOrd="4" destOrd="0" parTransId="{586B1F4C-86A6-4B4C-8C1A-31138EAF2A36}" sibTransId="{ED8DFE23-F692-4734-810E-50619ABE3EB2}"/>
    <dgm:cxn modelId="{1E01FFDD-D2F6-4B4D-8457-3892337C9EE5}" srcId="{4A487850-DC68-447E-991A-1BBBBF7A85E7}" destId="{C9E2BD20-081F-429B-9289-EF546D4819D0}" srcOrd="1" destOrd="0" parTransId="{4468E0DB-B705-4918-B294-7D50C05291EA}" sibTransId="{D8CA7E21-4DB5-4E7B-AE95-EA2FBB79F2AD}"/>
    <dgm:cxn modelId="{E709D6E8-D3A5-41D6-90E7-7C8879C4F8CB}" type="presOf" srcId="{C164EC74-C534-4307-A974-BB14D36C1D76}" destId="{BD80325D-3FE7-441F-B828-1EDE5F7A300B}" srcOrd="1" destOrd="0" presId="urn:microsoft.com/office/officeart/2005/8/layout/hierarchy2"/>
    <dgm:cxn modelId="{99E23DEB-6286-4255-8CB7-38DF41798740}" srcId="{BA2F1AE1-05C1-4647-BF56-B0A4166D3562}" destId="{89039F45-4081-4899-A82A-4682218B6D4F}" srcOrd="0" destOrd="0" parTransId="{F02E43EB-656C-4F80-83BA-6286ECCED29B}" sibTransId="{8624464D-0CDF-4C51-8E0B-F4903596CC64}"/>
    <dgm:cxn modelId="{BE3823F0-DFC1-4F2A-9B59-A107AC8688E8}" type="presOf" srcId="{ED5B8858-218F-430F-B31E-38EE0067D3CE}" destId="{30ADAAD2-595A-45E2-B41C-C7C4BE1B6D5B}" srcOrd="0" destOrd="0" presId="urn:microsoft.com/office/officeart/2005/8/layout/hierarchy2"/>
    <dgm:cxn modelId="{691171F0-1565-4CAD-A051-DF7D8376F515}" type="presOf" srcId="{89039F45-4081-4899-A82A-4682218B6D4F}" destId="{6E2EB3F7-810E-4840-B57E-43F8FB3CFF6F}" srcOrd="0" destOrd="0" presId="urn:microsoft.com/office/officeart/2005/8/layout/hierarchy2"/>
    <dgm:cxn modelId="{6353D0F1-7C1B-4224-80CD-1B3F805680E0}" type="presOf" srcId="{4468E0DB-B705-4918-B294-7D50C05291EA}" destId="{94E012D0-F0AA-4596-9BC4-877FAA19A4AD}" srcOrd="1" destOrd="0" presId="urn:microsoft.com/office/officeart/2005/8/layout/hierarchy2"/>
    <dgm:cxn modelId="{4E01C4F7-808A-46F0-B443-284231F9AF03}" type="presOf" srcId="{C164EC74-C534-4307-A974-BB14D36C1D76}" destId="{02C93C48-28EE-4E8A-871D-C60A5EE00ECC}" srcOrd="0" destOrd="0" presId="urn:microsoft.com/office/officeart/2005/8/layout/hierarchy2"/>
    <dgm:cxn modelId="{F6A034FD-DE73-4675-903C-EC8ABB0ADEEB}" type="presOf" srcId="{F02E43EB-656C-4F80-83BA-6286ECCED29B}" destId="{E791C13B-7371-4FF3-BB6A-84AB04CA3FD8}" srcOrd="0" destOrd="0" presId="urn:microsoft.com/office/officeart/2005/8/layout/hierarchy2"/>
    <dgm:cxn modelId="{3F785502-44B9-4270-B954-71519FEA9578}" type="presParOf" srcId="{D1CCF608-6FEE-4A2B-A11A-5B2F68CE37F6}" destId="{BF8B3E5C-D2AE-420F-AF3C-7C867C28E8BA}" srcOrd="0" destOrd="0" presId="urn:microsoft.com/office/officeart/2005/8/layout/hierarchy2"/>
    <dgm:cxn modelId="{C4A1C105-4D40-41FC-8F8A-5FBE291B5670}" type="presParOf" srcId="{BF8B3E5C-D2AE-420F-AF3C-7C867C28E8BA}" destId="{15384CDA-FFE2-44A5-B2C1-B6ADEAE3AFFB}" srcOrd="0" destOrd="0" presId="urn:microsoft.com/office/officeart/2005/8/layout/hierarchy2"/>
    <dgm:cxn modelId="{A7452D89-FAF3-498D-8719-8C3917A1BA0E}" type="presParOf" srcId="{BF8B3E5C-D2AE-420F-AF3C-7C867C28E8BA}" destId="{FED57F71-9988-4A3B-9990-619927EF264D}" srcOrd="1" destOrd="0" presId="urn:microsoft.com/office/officeart/2005/8/layout/hierarchy2"/>
    <dgm:cxn modelId="{3C11BE8D-3706-4F72-8712-2F9DD94B432F}" type="presParOf" srcId="{FED57F71-9988-4A3B-9990-619927EF264D}" destId="{E372BAE7-1390-4F04-B78E-C0BF58196864}" srcOrd="0" destOrd="0" presId="urn:microsoft.com/office/officeart/2005/8/layout/hierarchy2"/>
    <dgm:cxn modelId="{DC206068-ED7A-4FF1-88EE-6F05E7F982D0}" type="presParOf" srcId="{E372BAE7-1390-4F04-B78E-C0BF58196864}" destId="{D1DADB11-5789-4865-8C81-136130E88D31}" srcOrd="0" destOrd="0" presId="urn:microsoft.com/office/officeart/2005/8/layout/hierarchy2"/>
    <dgm:cxn modelId="{1DDDF688-9072-4228-89AF-8C1E33576DD8}" type="presParOf" srcId="{FED57F71-9988-4A3B-9990-619927EF264D}" destId="{876128D9-3A87-4568-A39C-B484549B0E50}" srcOrd="1" destOrd="0" presId="urn:microsoft.com/office/officeart/2005/8/layout/hierarchy2"/>
    <dgm:cxn modelId="{E1F11A25-C684-4DAE-8C09-13753761DAC9}" type="presParOf" srcId="{876128D9-3A87-4568-A39C-B484549B0E50}" destId="{367D345C-D0A0-4494-A113-BFA9BAB27A56}" srcOrd="0" destOrd="0" presId="urn:microsoft.com/office/officeart/2005/8/layout/hierarchy2"/>
    <dgm:cxn modelId="{7E4CA24A-F233-45CE-B6DB-886117D9703D}" type="presParOf" srcId="{876128D9-3A87-4568-A39C-B484549B0E50}" destId="{829E0FF1-E87B-48CF-B087-EF4F92DF55EF}" srcOrd="1" destOrd="0" presId="urn:microsoft.com/office/officeart/2005/8/layout/hierarchy2"/>
    <dgm:cxn modelId="{ECB80F94-B4DB-433F-AF15-1B8BA433F91A}" type="presParOf" srcId="{829E0FF1-E87B-48CF-B087-EF4F92DF55EF}" destId="{B3749C24-29E8-4E9D-A8A7-632C989F0C11}" srcOrd="0" destOrd="0" presId="urn:microsoft.com/office/officeart/2005/8/layout/hierarchy2"/>
    <dgm:cxn modelId="{1923A6B9-5FE7-46DC-BD24-AADC963694E6}" type="presParOf" srcId="{B3749C24-29E8-4E9D-A8A7-632C989F0C11}" destId="{A31C094A-BCA7-4B6B-92E6-C201BB2B9D05}" srcOrd="0" destOrd="0" presId="urn:microsoft.com/office/officeart/2005/8/layout/hierarchy2"/>
    <dgm:cxn modelId="{CFC8B252-3C99-4412-AA5B-ADEFED3EDF6C}" type="presParOf" srcId="{829E0FF1-E87B-48CF-B087-EF4F92DF55EF}" destId="{B6AF7CC5-B15B-4449-812A-103FAC931047}" srcOrd="1" destOrd="0" presId="urn:microsoft.com/office/officeart/2005/8/layout/hierarchy2"/>
    <dgm:cxn modelId="{F89BC735-2EBD-4C84-8473-549351F63846}" type="presParOf" srcId="{B6AF7CC5-B15B-4449-812A-103FAC931047}" destId="{9E41263A-0A10-4311-AA25-EA7FD50BC783}" srcOrd="0" destOrd="0" presId="urn:microsoft.com/office/officeart/2005/8/layout/hierarchy2"/>
    <dgm:cxn modelId="{E5807931-6337-49AF-842D-B8DB4AF37E3C}" type="presParOf" srcId="{B6AF7CC5-B15B-4449-812A-103FAC931047}" destId="{46D11199-36ED-4A70-9626-B1AC01F8E5F0}" srcOrd="1" destOrd="0" presId="urn:microsoft.com/office/officeart/2005/8/layout/hierarchy2"/>
    <dgm:cxn modelId="{831AF307-258B-4C19-B9FB-F6566EF334A5}" type="presParOf" srcId="{829E0FF1-E87B-48CF-B087-EF4F92DF55EF}" destId="{02C93C48-28EE-4E8A-871D-C60A5EE00ECC}" srcOrd="2" destOrd="0" presId="urn:microsoft.com/office/officeart/2005/8/layout/hierarchy2"/>
    <dgm:cxn modelId="{B17FD4D8-10B9-4C9A-AD97-15050F77DBC6}" type="presParOf" srcId="{02C93C48-28EE-4E8A-871D-C60A5EE00ECC}" destId="{BD80325D-3FE7-441F-B828-1EDE5F7A300B}" srcOrd="0" destOrd="0" presId="urn:microsoft.com/office/officeart/2005/8/layout/hierarchy2"/>
    <dgm:cxn modelId="{BA081F4A-0406-4E15-BE01-9DDE8012CB15}" type="presParOf" srcId="{829E0FF1-E87B-48CF-B087-EF4F92DF55EF}" destId="{22383047-7EA9-4FD8-95C5-14CD897DC600}" srcOrd="3" destOrd="0" presId="urn:microsoft.com/office/officeart/2005/8/layout/hierarchy2"/>
    <dgm:cxn modelId="{37295D78-7837-43E6-B4A9-2C5D20F031AC}" type="presParOf" srcId="{22383047-7EA9-4FD8-95C5-14CD897DC600}" destId="{ED53343C-F129-4C88-BD0D-F71CC1D6288F}" srcOrd="0" destOrd="0" presId="urn:microsoft.com/office/officeart/2005/8/layout/hierarchy2"/>
    <dgm:cxn modelId="{E268D36D-3E80-4898-B070-3218F6709F18}" type="presParOf" srcId="{22383047-7EA9-4FD8-95C5-14CD897DC600}" destId="{D958995F-E110-4FCA-9E4A-FF9F1932D475}" srcOrd="1" destOrd="0" presId="urn:microsoft.com/office/officeart/2005/8/layout/hierarchy2"/>
    <dgm:cxn modelId="{FB0E4D50-9003-498E-87B2-6F7A4C40585B}" type="presParOf" srcId="{829E0FF1-E87B-48CF-B087-EF4F92DF55EF}" destId="{A1D24BB1-4AF5-44AB-8B9E-FB01A7A27F25}" srcOrd="4" destOrd="0" presId="urn:microsoft.com/office/officeart/2005/8/layout/hierarchy2"/>
    <dgm:cxn modelId="{B9A38CBA-880D-4855-952E-208AFE6AD5C5}" type="presParOf" srcId="{A1D24BB1-4AF5-44AB-8B9E-FB01A7A27F25}" destId="{F32FCABC-D76A-44DE-984E-30B6B1BF94E7}" srcOrd="0" destOrd="0" presId="urn:microsoft.com/office/officeart/2005/8/layout/hierarchy2"/>
    <dgm:cxn modelId="{3089A211-C5E0-4FDA-9BA3-CF2B57739DED}" type="presParOf" srcId="{829E0FF1-E87B-48CF-B087-EF4F92DF55EF}" destId="{833B36E9-AFA1-4EBF-8A87-F7C7255446F4}" srcOrd="5" destOrd="0" presId="urn:microsoft.com/office/officeart/2005/8/layout/hierarchy2"/>
    <dgm:cxn modelId="{2F7F950A-612A-4CD8-87D9-9F2F7F1E9423}" type="presParOf" srcId="{833B36E9-AFA1-4EBF-8A87-F7C7255446F4}" destId="{46CA95BA-692F-4174-A7FD-527494F68429}" srcOrd="0" destOrd="0" presId="urn:microsoft.com/office/officeart/2005/8/layout/hierarchy2"/>
    <dgm:cxn modelId="{E7CDD43A-1B61-43F7-8900-199754B4B7D7}" type="presParOf" srcId="{833B36E9-AFA1-4EBF-8A87-F7C7255446F4}" destId="{F371441A-62CB-4DC0-BE97-C9092906542B}" srcOrd="1" destOrd="0" presId="urn:microsoft.com/office/officeart/2005/8/layout/hierarchy2"/>
    <dgm:cxn modelId="{2DC98BC5-95D2-4438-85F4-D104BD8B0CE5}" type="presParOf" srcId="{829E0FF1-E87B-48CF-B087-EF4F92DF55EF}" destId="{2E2745FE-1962-4023-ACA6-6FE98A5F87E2}" srcOrd="6" destOrd="0" presId="urn:microsoft.com/office/officeart/2005/8/layout/hierarchy2"/>
    <dgm:cxn modelId="{B8F2C2E5-FEDE-492F-AFF4-6575D8E089C0}" type="presParOf" srcId="{2E2745FE-1962-4023-ACA6-6FE98A5F87E2}" destId="{8F3E1C2D-1D49-4692-B8F1-A08D1B6B3821}" srcOrd="0" destOrd="0" presId="urn:microsoft.com/office/officeart/2005/8/layout/hierarchy2"/>
    <dgm:cxn modelId="{BCED23B4-7C51-4AAE-BF8D-74AC21484284}" type="presParOf" srcId="{829E0FF1-E87B-48CF-B087-EF4F92DF55EF}" destId="{159F346D-7524-40B0-877F-82636ABDF14E}" srcOrd="7" destOrd="0" presId="urn:microsoft.com/office/officeart/2005/8/layout/hierarchy2"/>
    <dgm:cxn modelId="{666A06B3-B02B-4C43-8C4A-E4EDCD463C56}" type="presParOf" srcId="{159F346D-7524-40B0-877F-82636ABDF14E}" destId="{D8A982F7-FA49-4E98-9FAB-30911E0697F4}" srcOrd="0" destOrd="0" presId="urn:microsoft.com/office/officeart/2005/8/layout/hierarchy2"/>
    <dgm:cxn modelId="{857CD86E-0CF4-429B-8225-803177E0F554}" type="presParOf" srcId="{159F346D-7524-40B0-877F-82636ABDF14E}" destId="{6FDAC088-F5BF-41E7-8FD5-2BA11918E944}" srcOrd="1" destOrd="0" presId="urn:microsoft.com/office/officeart/2005/8/layout/hierarchy2"/>
    <dgm:cxn modelId="{A319C260-5BEF-4172-8600-2161E19E377A}" type="presParOf" srcId="{829E0FF1-E87B-48CF-B087-EF4F92DF55EF}" destId="{F7F47745-3177-4C44-B263-53BA140D75B1}" srcOrd="8" destOrd="0" presId="urn:microsoft.com/office/officeart/2005/8/layout/hierarchy2"/>
    <dgm:cxn modelId="{0389488F-6E81-4B6D-90AA-5400BB68F153}" type="presParOf" srcId="{F7F47745-3177-4C44-B263-53BA140D75B1}" destId="{DFB00113-13A9-4D10-B362-51726656133C}" srcOrd="0" destOrd="0" presId="urn:microsoft.com/office/officeart/2005/8/layout/hierarchy2"/>
    <dgm:cxn modelId="{D03561C1-7005-4253-8349-E0AF1AB6CC19}" type="presParOf" srcId="{829E0FF1-E87B-48CF-B087-EF4F92DF55EF}" destId="{869BAC9A-5938-4DA9-9D24-364425EE86AA}" srcOrd="9" destOrd="0" presId="urn:microsoft.com/office/officeart/2005/8/layout/hierarchy2"/>
    <dgm:cxn modelId="{837DF4C8-8F3E-481C-965A-0DB95AB74307}" type="presParOf" srcId="{869BAC9A-5938-4DA9-9D24-364425EE86AA}" destId="{88431B98-2A02-4703-A9E2-992DD7CE8683}" srcOrd="0" destOrd="0" presId="urn:microsoft.com/office/officeart/2005/8/layout/hierarchy2"/>
    <dgm:cxn modelId="{9C17948F-4664-4207-B6F0-604998011F47}" type="presParOf" srcId="{869BAC9A-5938-4DA9-9D24-364425EE86AA}" destId="{DF56A49C-C6A5-4F2E-BAEE-D563830019BD}" srcOrd="1" destOrd="0" presId="urn:microsoft.com/office/officeart/2005/8/layout/hierarchy2"/>
    <dgm:cxn modelId="{47B1B0A1-AF08-4B24-A6E6-427B963C6ACC}" type="presParOf" srcId="{829E0FF1-E87B-48CF-B087-EF4F92DF55EF}" destId="{F36A5368-25E6-4B3F-B8E3-B28FD0432125}" srcOrd="10" destOrd="0" presId="urn:microsoft.com/office/officeart/2005/8/layout/hierarchy2"/>
    <dgm:cxn modelId="{188733A2-5413-4D72-93BA-C4010FFFBFF1}" type="presParOf" srcId="{F36A5368-25E6-4B3F-B8E3-B28FD0432125}" destId="{B91E2AEE-82EF-4575-B0FF-D2FE26D65263}" srcOrd="0" destOrd="0" presId="urn:microsoft.com/office/officeart/2005/8/layout/hierarchy2"/>
    <dgm:cxn modelId="{08C12102-7578-49AA-A80F-BA1CD8127609}" type="presParOf" srcId="{829E0FF1-E87B-48CF-B087-EF4F92DF55EF}" destId="{89DB8349-B418-4E39-8851-C7272988CECC}" srcOrd="11" destOrd="0" presId="urn:microsoft.com/office/officeart/2005/8/layout/hierarchy2"/>
    <dgm:cxn modelId="{7B5D89B2-94BB-470F-B830-CDBF6ACCCC5D}" type="presParOf" srcId="{89DB8349-B418-4E39-8851-C7272988CECC}" destId="{64493B8C-C7A6-453C-B62F-E66694740B49}" srcOrd="0" destOrd="0" presId="urn:microsoft.com/office/officeart/2005/8/layout/hierarchy2"/>
    <dgm:cxn modelId="{84F9D2D7-553C-48B8-98BC-B7DB6283A475}" type="presParOf" srcId="{89DB8349-B418-4E39-8851-C7272988CECC}" destId="{D40CB51D-B13D-43D4-9273-99443DDADBF7}" srcOrd="1" destOrd="0" presId="urn:microsoft.com/office/officeart/2005/8/layout/hierarchy2"/>
    <dgm:cxn modelId="{A08A80D4-3C37-441C-BF0A-F3745D5CD69F}" type="presParOf" srcId="{FED57F71-9988-4A3B-9990-619927EF264D}" destId="{1A0980A6-62CE-4CA2-9AB1-1DBEE9616C7B}" srcOrd="2" destOrd="0" presId="urn:microsoft.com/office/officeart/2005/8/layout/hierarchy2"/>
    <dgm:cxn modelId="{3EA9A402-CE04-41F0-BE04-48E745189D29}" type="presParOf" srcId="{1A0980A6-62CE-4CA2-9AB1-1DBEE9616C7B}" destId="{94E012D0-F0AA-4596-9BC4-877FAA19A4AD}" srcOrd="0" destOrd="0" presId="urn:microsoft.com/office/officeart/2005/8/layout/hierarchy2"/>
    <dgm:cxn modelId="{3D75D84B-DB81-4106-9681-255F6B5338A6}" type="presParOf" srcId="{FED57F71-9988-4A3B-9990-619927EF264D}" destId="{2A8E5318-2156-4D36-A1B2-1922CF3CE3FE}" srcOrd="3" destOrd="0" presId="urn:microsoft.com/office/officeart/2005/8/layout/hierarchy2"/>
    <dgm:cxn modelId="{A5883569-66C5-4CA7-B78E-EB681974DFC1}" type="presParOf" srcId="{2A8E5318-2156-4D36-A1B2-1922CF3CE3FE}" destId="{DDD28173-1DC2-4C66-A028-40D21E218682}" srcOrd="0" destOrd="0" presId="urn:microsoft.com/office/officeart/2005/8/layout/hierarchy2"/>
    <dgm:cxn modelId="{EDE80ED8-8976-4DF0-871B-0A5A483F4288}" type="presParOf" srcId="{2A8E5318-2156-4D36-A1B2-1922CF3CE3FE}" destId="{866A0601-1E07-4EDD-A89E-9A1D7A55938D}" srcOrd="1" destOrd="0" presId="urn:microsoft.com/office/officeart/2005/8/layout/hierarchy2"/>
    <dgm:cxn modelId="{35538C44-35D5-4894-8B3F-758537B953D7}" type="presParOf" srcId="{866A0601-1E07-4EDD-A89E-9A1D7A55938D}" destId="{4092C0AF-999F-49B7-B35C-C5F0F88B4AD0}" srcOrd="0" destOrd="0" presId="urn:microsoft.com/office/officeart/2005/8/layout/hierarchy2"/>
    <dgm:cxn modelId="{61A081AF-1B1D-48C6-B1F2-40A8CCDFDFD3}" type="presParOf" srcId="{4092C0AF-999F-49B7-B35C-C5F0F88B4AD0}" destId="{B176B849-A627-4B45-8922-91F04A67DB2F}" srcOrd="0" destOrd="0" presId="urn:microsoft.com/office/officeart/2005/8/layout/hierarchy2"/>
    <dgm:cxn modelId="{CF770F55-7042-4B25-B735-16B063125CB8}" type="presParOf" srcId="{866A0601-1E07-4EDD-A89E-9A1D7A55938D}" destId="{E3A78412-0231-49FB-842D-9CB4C15FE0FB}" srcOrd="1" destOrd="0" presId="urn:microsoft.com/office/officeart/2005/8/layout/hierarchy2"/>
    <dgm:cxn modelId="{448DFED6-0459-428A-95B2-6770A1E8510B}" type="presParOf" srcId="{E3A78412-0231-49FB-842D-9CB4C15FE0FB}" destId="{70D72AF1-1CD8-4060-9333-24A4213D73D5}" srcOrd="0" destOrd="0" presId="urn:microsoft.com/office/officeart/2005/8/layout/hierarchy2"/>
    <dgm:cxn modelId="{80B4DC73-32D2-402D-AB9E-CDEE06243CDB}" type="presParOf" srcId="{E3A78412-0231-49FB-842D-9CB4C15FE0FB}" destId="{2B4F67E7-0078-4F65-A3F9-10F9641D83F0}" srcOrd="1" destOrd="0" presId="urn:microsoft.com/office/officeart/2005/8/layout/hierarchy2"/>
    <dgm:cxn modelId="{8074A678-E4F8-4FB5-B67D-527816D176C9}" type="presParOf" srcId="{FED57F71-9988-4A3B-9990-619927EF264D}" destId="{0F7E8B5F-BCAA-43D0-A0E3-7320DE45CFAB}" srcOrd="4" destOrd="0" presId="urn:microsoft.com/office/officeart/2005/8/layout/hierarchy2"/>
    <dgm:cxn modelId="{318B9EDD-42DC-4458-84E4-A400F2E58D4A}" type="presParOf" srcId="{0F7E8B5F-BCAA-43D0-A0E3-7320DE45CFAB}" destId="{4CF4C89F-2FD4-428F-AE34-18806A6FDF1A}" srcOrd="0" destOrd="0" presId="urn:microsoft.com/office/officeart/2005/8/layout/hierarchy2"/>
    <dgm:cxn modelId="{C5FCA600-CAC1-4516-9FF0-463F6F7F2B64}" type="presParOf" srcId="{FED57F71-9988-4A3B-9990-619927EF264D}" destId="{B1FB5CD9-AF94-4C74-BF7D-F95580697C5B}" srcOrd="5" destOrd="0" presId="urn:microsoft.com/office/officeart/2005/8/layout/hierarchy2"/>
    <dgm:cxn modelId="{FDB9CAFE-935F-46FC-9637-AF802800300A}" type="presParOf" srcId="{B1FB5CD9-AF94-4C74-BF7D-F95580697C5B}" destId="{B69728FA-AF43-4021-95F5-2D524C7B7D1E}" srcOrd="0" destOrd="0" presId="urn:microsoft.com/office/officeart/2005/8/layout/hierarchy2"/>
    <dgm:cxn modelId="{0E9E3693-E469-4E08-AB16-19A7BB08568F}" type="presParOf" srcId="{B1FB5CD9-AF94-4C74-BF7D-F95580697C5B}" destId="{9CE5A0CE-7081-4667-9339-B60971DA82D3}" srcOrd="1" destOrd="0" presId="urn:microsoft.com/office/officeart/2005/8/layout/hierarchy2"/>
    <dgm:cxn modelId="{86B07680-14AE-46F0-ADAE-A7A350FB2F9E}" type="presParOf" srcId="{9CE5A0CE-7081-4667-9339-B60971DA82D3}" destId="{D04F3702-325F-419F-B216-9A73B15B8B77}" srcOrd="0" destOrd="0" presId="urn:microsoft.com/office/officeart/2005/8/layout/hierarchy2"/>
    <dgm:cxn modelId="{CD4A9737-59FD-421C-95D8-E7A323BA44C1}" type="presParOf" srcId="{D04F3702-325F-419F-B216-9A73B15B8B77}" destId="{15BAC81F-2C6D-43DD-9140-BC916235158B}" srcOrd="0" destOrd="0" presId="urn:microsoft.com/office/officeart/2005/8/layout/hierarchy2"/>
    <dgm:cxn modelId="{47106946-3A86-4F8C-AD78-B33393E80C57}" type="presParOf" srcId="{9CE5A0CE-7081-4667-9339-B60971DA82D3}" destId="{13926F4E-095B-4E2E-A3C5-8957014A8D72}" srcOrd="1" destOrd="0" presId="urn:microsoft.com/office/officeart/2005/8/layout/hierarchy2"/>
    <dgm:cxn modelId="{1C3781E1-B00B-4364-A18A-01CD682386F6}" type="presParOf" srcId="{13926F4E-095B-4E2E-A3C5-8957014A8D72}" destId="{FD36AA0F-DACD-45F3-AD13-91DF650FDC4F}" srcOrd="0" destOrd="0" presId="urn:microsoft.com/office/officeart/2005/8/layout/hierarchy2"/>
    <dgm:cxn modelId="{89B63BBC-59F5-439D-A0E1-2660E5B89330}" type="presParOf" srcId="{13926F4E-095B-4E2E-A3C5-8957014A8D72}" destId="{6E66846B-790B-4C90-9968-C2DDD15C5366}" srcOrd="1" destOrd="0" presId="urn:microsoft.com/office/officeart/2005/8/layout/hierarchy2"/>
    <dgm:cxn modelId="{FBEB1972-28BC-4760-ACBB-5B447C968244}" type="presParOf" srcId="{6E66846B-790B-4C90-9968-C2DDD15C5366}" destId="{E791C13B-7371-4FF3-BB6A-84AB04CA3FD8}" srcOrd="0" destOrd="0" presId="urn:microsoft.com/office/officeart/2005/8/layout/hierarchy2"/>
    <dgm:cxn modelId="{B8480187-5817-4BDB-BC59-B34CF65BDA83}" type="presParOf" srcId="{E791C13B-7371-4FF3-BB6A-84AB04CA3FD8}" destId="{9F79AAAC-8E8F-433E-A54C-7F9AB62C3189}" srcOrd="0" destOrd="0" presId="urn:microsoft.com/office/officeart/2005/8/layout/hierarchy2"/>
    <dgm:cxn modelId="{3BDEB88D-B6AF-4A59-A483-DC5EECC309A7}" type="presParOf" srcId="{6E66846B-790B-4C90-9968-C2DDD15C5366}" destId="{E391E855-13FE-4F9B-B0C6-12BDB2F2C0C2}" srcOrd="1" destOrd="0" presId="urn:microsoft.com/office/officeart/2005/8/layout/hierarchy2"/>
    <dgm:cxn modelId="{C1C268FE-80D2-4D78-A04D-E1298E2FAD66}" type="presParOf" srcId="{E391E855-13FE-4F9B-B0C6-12BDB2F2C0C2}" destId="{6E2EB3F7-810E-4840-B57E-43F8FB3CFF6F}" srcOrd="0" destOrd="0" presId="urn:microsoft.com/office/officeart/2005/8/layout/hierarchy2"/>
    <dgm:cxn modelId="{73FE94E2-8240-4919-8650-495ABD7D8C1E}" type="presParOf" srcId="{E391E855-13FE-4F9B-B0C6-12BDB2F2C0C2}" destId="{8CC13F23-7AE7-4F27-A478-641F3D34510E}" srcOrd="1" destOrd="0" presId="urn:microsoft.com/office/officeart/2005/8/layout/hierarchy2"/>
    <dgm:cxn modelId="{E1F37D8C-2518-4B8C-BCFC-4DB7E19CDEA1}" type="presParOf" srcId="{9CE5A0CE-7081-4667-9339-B60971DA82D3}" destId="{76B8FF49-1A0F-49E2-9A6E-1B45F988594B}" srcOrd="2" destOrd="0" presId="urn:microsoft.com/office/officeart/2005/8/layout/hierarchy2"/>
    <dgm:cxn modelId="{7B5D7E28-AA24-4B08-A035-1D7C40448CBA}" type="presParOf" srcId="{76B8FF49-1A0F-49E2-9A6E-1B45F988594B}" destId="{0D30A112-3393-47E9-A0D6-E21CE2804069}" srcOrd="0" destOrd="0" presId="urn:microsoft.com/office/officeart/2005/8/layout/hierarchy2"/>
    <dgm:cxn modelId="{54AE084B-5318-4DAE-B392-FA2927A22A42}" type="presParOf" srcId="{9CE5A0CE-7081-4667-9339-B60971DA82D3}" destId="{2D9509D2-1FBA-4DE2-9269-383FA5B0DB89}" srcOrd="3" destOrd="0" presId="urn:microsoft.com/office/officeart/2005/8/layout/hierarchy2"/>
    <dgm:cxn modelId="{A77B56AA-EA58-4538-A5C2-53940FAD77F6}" type="presParOf" srcId="{2D9509D2-1FBA-4DE2-9269-383FA5B0DB89}" destId="{B38BDB32-506A-42AD-8E0B-F8CB7E3FD4F4}" srcOrd="0" destOrd="0" presId="urn:microsoft.com/office/officeart/2005/8/layout/hierarchy2"/>
    <dgm:cxn modelId="{D6145178-D888-4B09-8FD4-581021BAD375}" type="presParOf" srcId="{2D9509D2-1FBA-4DE2-9269-383FA5B0DB89}" destId="{E9D4D5A3-CFA0-4919-BF3F-475395C4D7DC}" srcOrd="1" destOrd="0" presId="urn:microsoft.com/office/officeart/2005/8/layout/hierarchy2"/>
    <dgm:cxn modelId="{D18CD97E-F79A-43BE-AD79-373C6EFD239D}" type="presParOf" srcId="{E9D4D5A3-CFA0-4919-BF3F-475395C4D7DC}" destId="{EC9996AD-06CD-4A44-8810-77CFDF0F5B8A}" srcOrd="0" destOrd="0" presId="urn:microsoft.com/office/officeart/2005/8/layout/hierarchy2"/>
    <dgm:cxn modelId="{544E8E2D-851E-451D-93C5-12F81237F7CF}" type="presParOf" srcId="{EC9996AD-06CD-4A44-8810-77CFDF0F5B8A}" destId="{E1768B89-05B3-440E-8041-6FCED540FD96}" srcOrd="0" destOrd="0" presId="urn:microsoft.com/office/officeart/2005/8/layout/hierarchy2"/>
    <dgm:cxn modelId="{9AB350C5-1CC6-404E-97BF-C93E9E9200E6}" type="presParOf" srcId="{E9D4D5A3-CFA0-4919-BF3F-475395C4D7DC}" destId="{DA36ED7B-F892-42D2-9B9A-7D9AF132480F}" srcOrd="1" destOrd="0" presId="urn:microsoft.com/office/officeart/2005/8/layout/hierarchy2"/>
    <dgm:cxn modelId="{54767CD3-3629-4E67-826F-9A4193EB6D15}" type="presParOf" srcId="{DA36ED7B-F892-42D2-9B9A-7D9AF132480F}" destId="{334FA2BA-B329-4852-8F7B-3A603225AFA6}" srcOrd="0" destOrd="0" presId="urn:microsoft.com/office/officeart/2005/8/layout/hierarchy2"/>
    <dgm:cxn modelId="{0E7F2D4C-3844-4428-840B-843C5C843B39}" type="presParOf" srcId="{DA36ED7B-F892-42D2-9B9A-7D9AF132480F}" destId="{6D735AC5-9D39-4809-A58B-A7062FC7815E}" srcOrd="1" destOrd="0" presId="urn:microsoft.com/office/officeart/2005/8/layout/hierarchy2"/>
    <dgm:cxn modelId="{57B4BB55-6797-448D-A5FE-067430D2E07B}" type="presParOf" srcId="{9CE5A0CE-7081-4667-9339-B60971DA82D3}" destId="{B7042548-9EC2-4FD4-A88F-9A1D06F9CEB3}" srcOrd="4" destOrd="0" presId="urn:microsoft.com/office/officeart/2005/8/layout/hierarchy2"/>
    <dgm:cxn modelId="{15E939CE-1D39-4AE4-9520-D8465B3E152B}" type="presParOf" srcId="{B7042548-9EC2-4FD4-A88F-9A1D06F9CEB3}" destId="{768D5511-1894-45CD-AD3C-B7E43A370D0A}" srcOrd="0" destOrd="0" presId="urn:microsoft.com/office/officeart/2005/8/layout/hierarchy2"/>
    <dgm:cxn modelId="{826C1584-C56B-4B65-8D24-1C5D47C6B1A0}" type="presParOf" srcId="{9CE5A0CE-7081-4667-9339-B60971DA82D3}" destId="{A7EDABAE-E3D5-42F2-ABE8-2EB9892DE50A}" srcOrd="5" destOrd="0" presId="urn:microsoft.com/office/officeart/2005/8/layout/hierarchy2"/>
    <dgm:cxn modelId="{147A6CA4-10DB-4480-8CB2-8F08214273E3}" type="presParOf" srcId="{A7EDABAE-E3D5-42F2-ABE8-2EB9892DE50A}" destId="{30ADAAD2-595A-45E2-B41C-C7C4BE1B6D5B}" srcOrd="0" destOrd="0" presId="urn:microsoft.com/office/officeart/2005/8/layout/hierarchy2"/>
    <dgm:cxn modelId="{F2735FF3-7D48-4CB7-831B-E215DD7DE389}" type="presParOf" srcId="{A7EDABAE-E3D5-42F2-ABE8-2EB9892DE50A}" destId="{02472F0B-9BF1-4C08-BFF1-6B41A2DB97D1}" srcOrd="1" destOrd="0" presId="urn:microsoft.com/office/officeart/2005/8/layout/hierarchy2"/>
    <dgm:cxn modelId="{FAA4E9AD-0632-41B3-9218-08449AF82F24}" type="presParOf" srcId="{02472F0B-9BF1-4C08-BFF1-6B41A2DB97D1}" destId="{AEAD9C74-334B-4577-83F6-415C2B74071C}" srcOrd="0" destOrd="0" presId="urn:microsoft.com/office/officeart/2005/8/layout/hierarchy2"/>
    <dgm:cxn modelId="{7D271FC8-F7AC-421C-B29C-25A99301E45A}" type="presParOf" srcId="{AEAD9C74-334B-4577-83F6-415C2B74071C}" destId="{8A2CE571-813C-4416-8118-05048CF8A62B}" srcOrd="0" destOrd="0" presId="urn:microsoft.com/office/officeart/2005/8/layout/hierarchy2"/>
    <dgm:cxn modelId="{42858969-321E-4E57-97BD-B32EF5A06149}" type="presParOf" srcId="{02472F0B-9BF1-4C08-BFF1-6B41A2DB97D1}" destId="{4E2E1D00-2106-4442-A7D6-255B35BE4C1F}" srcOrd="1" destOrd="0" presId="urn:microsoft.com/office/officeart/2005/8/layout/hierarchy2"/>
    <dgm:cxn modelId="{DEFCEB59-7BCF-441F-8A1B-EB916AD6D382}" type="presParOf" srcId="{4E2E1D00-2106-4442-A7D6-255B35BE4C1F}" destId="{6C213901-EB6A-4E11-A44D-2A9459A7D1FE}" srcOrd="0" destOrd="0" presId="urn:microsoft.com/office/officeart/2005/8/layout/hierarchy2"/>
    <dgm:cxn modelId="{F048D82B-1CCC-47DC-848E-23CE911CE554}" type="presParOf" srcId="{4E2E1D00-2106-4442-A7D6-255B35BE4C1F}" destId="{3E62FCF4-B9EE-45FD-808F-23F55557601C}" srcOrd="1" destOrd="0" presId="urn:microsoft.com/office/officeart/2005/8/layout/hierarchy2"/>
    <dgm:cxn modelId="{C9CDF0C8-0543-458C-A6CA-25A4B63099BC}" type="presParOf" srcId="{9CE5A0CE-7081-4667-9339-B60971DA82D3}" destId="{F0038999-C514-46C9-885E-2AD7665C1C5F}" srcOrd="6" destOrd="0" presId="urn:microsoft.com/office/officeart/2005/8/layout/hierarchy2"/>
    <dgm:cxn modelId="{C2368F9E-FD30-4348-A4F3-84E402A37CBB}" type="presParOf" srcId="{F0038999-C514-46C9-885E-2AD7665C1C5F}" destId="{49A1F3C1-C126-4E65-9762-C3D8898D393A}" srcOrd="0" destOrd="0" presId="urn:microsoft.com/office/officeart/2005/8/layout/hierarchy2"/>
    <dgm:cxn modelId="{6F80FAFF-BB48-4699-AD10-0293245B9270}" type="presParOf" srcId="{9CE5A0CE-7081-4667-9339-B60971DA82D3}" destId="{39304794-F570-46F7-B670-3E1DBB21B32C}" srcOrd="7" destOrd="0" presId="urn:microsoft.com/office/officeart/2005/8/layout/hierarchy2"/>
    <dgm:cxn modelId="{5A437558-D3C0-46D1-875D-0013CDF80886}" type="presParOf" srcId="{39304794-F570-46F7-B670-3E1DBB21B32C}" destId="{74BB8E31-0BEB-4329-AAB1-0D9C75C5B08D}" srcOrd="0" destOrd="0" presId="urn:microsoft.com/office/officeart/2005/8/layout/hierarchy2"/>
    <dgm:cxn modelId="{40D45DF8-2D7F-4B14-AB04-795DC7C5A8A8}" type="presParOf" srcId="{39304794-F570-46F7-B670-3E1DBB21B32C}" destId="{AEB0BA0C-39B5-4BE0-BC6E-B0D130829E04}" srcOrd="1" destOrd="0" presId="urn:microsoft.com/office/officeart/2005/8/layout/hierarchy2"/>
    <dgm:cxn modelId="{629887F7-36B1-49A1-B0CA-E57E50E9E0C2}" type="presParOf" srcId="{AEB0BA0C-39B5-4BE0-BC6E-B0D130829E04}" destId="{5CE35516-FE4D-42C1-9E49-C10E1CA211D3}" srcOrd="0" destOrd="0" presId="urn:microsoft.com/office/officeart/2005/8/layout/hierarchy2"/>
    <dgm:cxn modelId="{FAD59096-1D55-4E0A-88AB-DDCCABD4894C}" type="presParOf" srcId="{5CE35516-FE4D-42C1-9E49-C10E1CA211D3}" destId="{F6509F18-A0A6-43DA-8769-60DE6AEF2E8F}" srcOrd="0" destOrd="0" presId="urn:microsoft.com/office/officeart/2005/8/layout/hierarchy2"/>
    <dgm:cxn modelId="{37A7C150-4EE2-4FC3-B921-9DD6503F5095}" type="presParOf" srcId="{AEB0BA0C-39B5-4BE0-BC6E-B0D130829E04}" destId="{56D3983A-6CF9-44BA-AFBD-83D852F2CD35}" srcOrd="1" destOrd="0" presId="urn:microsoft.com/office/officeart/2005/8/layout/hierarchy2"/>
    <dgm:cxn modelId="{03FD4695-11DF-4831-9566-6381D450AFFF}" type="presParOf" srcId="{56D3983A-6CF9-44BA-AFBD-83D852F2CD35}" destId="{16AE0252-BEDE-4851-8546-B0507A510802}" srcOrd="0" destOrd="0" presId="urn:microsoft.com/office/officeart/2005/8/layout/hierarchy2"/>
    <dgm:cxn modelId="{4799AD60-58F3-4800-ADE1-A4ECBF5C73B4}" type="presParOf" srcId="{56D3983A-6CF9-44BA-AFBD-83D852F2CD35}" destId="{583B52B5-C65D-44F0-BF74-6C5D767A06C4}" srcOrd="1" destOrd="0" presId="urn:microsoft.com/office/officeart/2005/8/layout/hierarchy2"/>
    <dgm:cxn modelId="{AB510995-E35B-4459-9833-8BB5766093F4}" type="presParOf" srcId="{9CE5A0CE-7081-4667-9339-B60971DA82D3}" destId="{97DD09D4-2793-4EEF-9FC2-2B129645C909}" srcOrd="8" destOrd="0" presId="urn:microsoft.com/office/officeart/2005/8/layout/hierarchy2"/>
    <dgm:cxn modelId="{26BB3C39-9F70-4278-A76C-9ED88D9D6C26}" type="presParOf" srcId="{97DD09D4-2793-4EEF-9FC2-2B129645C909}" destId="{9DEFA31E-734A-4955-8144-B5CADB4E1083}" srcOrd="0" destOrd="0" presId="urn:microsoft.com/office/officeart/2005/8/layout/hierarchy2"/>
    <dgm:cxn modelId="{4257CD16-5B9F-4CEA-97A9-65F35D7ABCF3}" type="presParOf" srcId="{9CE5A0CE-7081-4667-9339-B60971DA82D3}" destId="{7B3CFB7F-BC57-498B-A4AD-A65CFB8241AB}" srcOrd="9" destOrd="0" presId="urn:microsoft.com/office/officeart/2005/8/layout/hierarchy2"/>
    <dgm:cxn modelId="{754DA863-375F-4C75-A170-264846F91999}" type="presParOf" srcId="{7B3CFB7F-BC57-498B-A4AD-A65CFB8241AB}" destId="{AB2BF5E7-C44C-4DFD-A92D-1A21C7448670}" srcOrd="0" destOrd="0" presId="urn:microsoft.com/office/officeart/2005/8/layout/hierarchy2"/>
    <dgm:cxn modelId="{D7FC0A80-BC0F-48D9-93AD-2A9386403B83}" type="presParOf" srcId="{7B3CFB7F-BC57-498B-A4AD-A65CFB8241AB}" destId="{E1F35192-5CD0-4CF6-8FB3-A2A4F49D8B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A75145-D8E5-4C2C-8963-364E6082CD5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C762927-1969-47CC-99FE-A0778B2CB2A0}">
      <dgm:prSet phldrT="[Texto]"/>
      <dgm:spPr/>
      <dgm:t>
        <a:bodyPr/>
        <a:lstStyle/>
        <a:p>
          <a:r>
            <a:rPr lang="en-GB"/>
            <a:t>Mathematical Method Solution</a:t>
          </a:r>
        </a:p>
      </dgm:t>
    </dgm:pt>
    <dgm:pt modelId="{EE259352-247C-45F9-8F8C-45E5E5AEFC5F}" type="parTrans" cxnId="{41A378EF-E6F0-4969-A8D3-D11FC607DABF}">
      <dgm:prSet/>
      <dgm:spPr/>
      <dgm:t>
        <a:bodyPr/>
        <a:lstStyle/>
        <a:p>
          <a:endParaRPr lang="en-GB"/>
        </a:p>
      </dgm:t>
    </dgm:pt>
    <dgm:pt modelId="{58AA2D86-C2F6-4F2E-8634-174D625A1881}" type="sibTrans" cxnId="{41A378EF-E6F0-4969-A8D3-D11FC607DABF}">
      <dgm:prSet/>
      <dgm:spPr/>
      <dgm:t>
        <a:bodyPr/>
        <a:lstStyle/>
        <a:p>
          <a:r>
            <a:rPr lang="es-ES" err="1"/>
            <a:t>Transformation</a:t>
          </a:r>
          <a:endParaRPr lang="en-GB"/>
        </a:p>
      </dgm:t>
    </dgm:pt>
    <dgm:pt modelId="{3FACA3A1-0EF6-4F9B-B6EB-49DD76E79431}">
      <dgm:prSet phldrT="[Texto]"/>
      <dgm:spPr/>
      <dgm:t>
        <a:bodyPr/>
        <a:lstStyle/>
        <a:p>
          <a:r>
            <a:rPr lang="es-ES"/>
            <a:t>Musical </a:t>
          </a:r>
          <a:r>
            <a:rPr lang="es-ES" err="1"/>
            <a:t>values</a:t>
          </a:r>
          <a:r>
            <a:rPr lang="es-ES"/>
            <a:t> </a:t>
          </a:r>
          <a:endParaRPr lang="en-GB"/>
        </a:p>
      </dgm:t>
    </dgm:pt>
    <dgm:pt modelId="{2C5A5EE0-8EB3-4191-BAA4-9026CA0089CC}" type="parTrans" cxnId="{BE51FD5D-6983-4D0C-B868-057AEAE1A1A9}">
      <dgm:prSet/>
      <dgm:spPr/>
      <dgm:t>
        <a:bodyPr/>
        <a:lstStyle/>
        <a:p>
          <a:endParaRPr lang="en-GB"/>
        </a:p>
      </dgm:t>
    </dgm:pt>
    <dgm:pt modelId="{2F772E58-AAA9-4004-A2A1-E4DFC37B13B4}" type="sibTrans" cxnId="{BE51FD5D-6983-4D0C-B868-057AEAE1A1A9}">
      <dgm:prSet/>
      <dgm:spPr/>
      <dgm:t>
        <a:bodyPr/>
        <a:lstStyle/>
        <a:p>
          <a:endParaRPr lang="en-GB"/>
        </a:p>
      </dgm:t>
    </dgm:pt>
    <dgm:pt modelId="{15B5D360-83CC-465E-927F-C2A517126E12}">
      <dgm:prSet/>
      <dgm:spPr/>
      <dgm:t>
        <a:bodyPr/>
        <a:lstStyle/>
        <a:p>
          <a:r>
            <a:rPr lang="es-ES"/>
            <a:t>X = ()</a:t>
          </a:r>
          <a:endParaRPr lang="en-GB"/>
        </a:p>
      </dgm:t>
    </dgm:pt>
    <dgm:pt modelId="{FE2AF9C6-0479-4B29-96BA-73501501F7EF}" type="parTrans" cxnId="{09511C76-B349-4716-9BBC-906C5CF5E174}">
      <dgm:prSet/>
      <dgm:spPr/>
      <dgm:t>
        <a:bodyPr/>
        <a:lstStyle/>
        <a:p>
          <a:endParaRPr lang="en-GB"/>
        </a:p>
      </dgm:t>
    </dgm:pt>
    <dgm:pt modelId="{A1880E5D-227C-479B-B240-D56F1A1CB5FD}" type="sibTrans" cxnId="{09511C76-B349-4716-9BBC-906C5CF5E174}">
      <dgm:prSet/>
      <dgm:spPr/>
      <dgm:t>
        <a:bodyPr/>
        <a:lstStyle/>
        <a:p>
          <a:endParaRPr lang="en-GB"/>
        </a:p>
      </dgm:t>
    </dgm:pt>
    <dgm:pt modelId="{270E0E84-BCAD-4942-8DE5-32BB72F3F705}">
      <dgm:prSet/>
      <dgm:spPr/>
      <dgm:t>
        <a:bodyPr/>
        <a:lstStyle/>
        <a:p>
          <a:r>
            <a:rPr lang="es-ES"/>
            <a:t>Y = ()</a:t>
          </a:r>
          <a:endParaRPr lang="en-GB"/>
        </a:p>
      </dgm:t>
    </dgm:pt>
    <dgm:pt modelId="{9ACAC463-CE30-45E1-B878-A007DAE57A97}" type="parTrans" cxnId="{7935365B-C1A7-4890-991D-6D8DACC5C976}">
      <dgm:prSet/>
      <dgm:spPr/>
      <dgm:t>
        <a:bodyPr/>
        <a:lstStyle/>
        <a:p>
          <a:endParaRPr lang="en-GB"/>
        </a:p>
      </dgm:t>
    </dgm:pt>
    <dgm:pt modelId="{9B15A00B-7694-4CCA-9A8E-70E3D15E3518}" type="sibTrans" cxnId="{7935365B-C1A7-4890-991D-6D8DACC5C976}">
      <dgm:prSet/>
      <dgm:spPr/>
      <dgm:t>
        <a:bodyPr/>
        <a:lstStyle/>
        <a:p>
          <a:endParaRPr lang="en-GB"/>
        </a:p>
      </dgm:t>
    </dgm:pt>
    <dgm:pt modelId="{2851A6DC-14F5-44E8-B082-5149E6619DAD}">
      <dgm:prSet/>
      <dgm:spPr/>
      <dgm:t>
        <a:bodyPr/>
        <a:lstStyle/>
        <a:p>
          <a:r>
            <a:rPr lang="es-ES"/>
            <a:t>Z = ()</a:t>
          </a:r>
          <a:endParaRPr lang="en-GB"/>
        </a:p>
      </dgm:t>
    </dgm:pt>
    <dgm:pt modelId="{2EF83E7D-EC3C-451E-880D-ECD6B53400C0}" type="parTrans" cxnId="{4DA29572-AC2F-470B-8D52-68106DDA4E5C}">
      <dgm:prSet/>
      <dgm:spPr/>
      <dgm:t>
        <a:bodyPr/>
        <a:lstStyle/>
        <a:p>
          <a:endParaRPr lang="en-GB"/>
        </a:p>
      </dgm:t>
    </dgm:pt>
    <dgm:pt modelId="{37749C65-8FCB-4DF1-AEAD-DAE9F0F9258C}" type="sibTrans" cxnId="{4DA29572-AC2F-470B-8D52-68106DDA4E5C}">
      <dgm:prSet/>
      <dgm:spPr/>
      <dgm:t>
        <a:bodyPr/>
        <a:lstStyle/>
        <a:p>
          <a:endParaRPr lang="en-GB"/>
        </a:p>
      </dgm:t>
    </dgm:pt>
    <dgm:pt modelId="{CC4FDF41-02B5-47D0-BE2F-0F65EBDA1500}">
      <dgm:prSet/>
      <dgm:spPr/>
      <dgm:t>
        <a:bodyPr/>
        <a:lstStyle/>
        <a:p>
          <a:r>
            <a:rPr lang="es-ES" err="1"/>
            <a:t>Frequency</a:t>
          </a:r>
          <a:endParaRPr lang="en-GB"/>
        </a:p>
      </dgm:t>
    </dgm:pt>
    <dgm:pt modelId="{BC7E1E86-CD2C-426E-8E47-E4DE3A6E3C3F}" type="parTrans" cxnId="{FE5D8396-7F2E-474A-8F25-66F3F325CFB2}">
      <dgm:prSet/>
      <dgm:spPr/>
      <dgm:t>
        <a:bodyPr/>
        <a:lstStyle/>
        <a:p>
          <a:endParaRPr lang="en-GB"/>
        </a:p>
      </dgm:t>
    </dgm:pt>
    <dgm:pt modelId="{BE496068-20D4-49A5-A66F-CD33DE275491}" type="sibTrans" cxnId="{FE5D8396-7F2E-474A-8F25-66F3F325CFB2}">
      <dgm:prSet/>
      <dgm:spPr/>
      <dgm:t>
        <a:bodyPr/>
        <a:lstStyle/>
        <a:p>
          <a:endParaRPr lang="en-GB"/>
        </a:p>
      </dgm:t>
    </dgm:pt>
    <dgm:pt modelId="{B2E70976-AB07-426D-9A83-41F69ECC35F0}">
      <dgm:prSet/>
      <dgm:spPr/>
      <dgm:t>
        <a:bodyPr/>
        <a:lstStyle/>
        <a:p>
          <a:r>
            <a:rPr lang="es-ES" err="1"/>
            <a:t>Rhythm</a:t>
          </a:r>
          <a:endParaRPr lang="en-GB"/>
        </a:p>
      </dgm:t>
    </dgm:pt>
    <dgm:pt modelId="{9666AE08-2E42-436D-A6A8-B8311ADF0318}" type="parTrans" cxnId="{78D8FF9E-4DD5-41AC-9EF6-84F3C38F14E2}">
      <dgm:prSet/>
      <dgm:spPr/>
      <dgm:t>
        <a:bodyPr/>
        <a:lstStyle/>
        <a:p>
          <a:endParaRPr lang="en-GB"/>
        </a:p>
      </dgm:t>
    </dgm:pt>
    <dgm:pt modelId="{2C9E626F-61AD-432D-8D75-C29EBF72E617}" type="sibTrans" cxnId="{78D8FF9E-4DD5-41AC-9EF6-84F3C38F14E2}">
      <dgm:prSet/>
      <dgm:spPr/>
      <dgm:t>
        <a:bodyPr/>
        <a:lstStyle/>
        <a:p>
          <a:endParaRPr lang="en-GB"/>
        </a:p>
      </dgm:t>
    </dgm:pt>
    <dgm:pt modelId="{7C570258-BEF9-4A14-B835-DCDB57DF8F9C}">
      <dgm:prSet/>
      <dgm:spPr/>
      <dgm:t>
        <a:bodyPr/>
        <a:lstStyle/>
        <a:p>
          <a:endParaRPr lang="en-GB"/>
        </a:p>
      </dgm:t>
    </dgm:pt>
    <dgm:pt modelId="{4976B555-6132-4F80-A8B8-A04746EB4228}" type="parTrans" cxnId="{88E631C2-BA92-419A-A2F3-AAAECCAE6C42}">
      <dgm:prSet/>
      <dgm:spPr/>
      <dgm:t>
        <a:bodyPr/>
        <a:lstStyle/>
        <a:p>
          <a:endParaRPr lang="en-GB"/>
        </a:p>
      </dgm:t>
    </dgm:pt>
    <dgm:pt modelId="{31E8CCF2-3F9F-43AC-9C55-5214F4044A0F}" type="sibTrans" cxnId="{88E631C2-BA92-419A-A2F3-AAAECCAE6C42}">
      <dgm:prSet/>
      <dgm:spPr/>
      <dgm:t>
        <a:bodyPr/>
        <a:lstStyle/>
        <a:p>
          <a:endParaRPr lang="en-GB"/>
        </a:p>
      </dgm:t>
    </dgm:pt>
    <dgm:pt modelId="{90A830BB-5C2E-4994-8C0B-E81FE9815A89}">
      <dgm:prSet/>
      <dgm:spPr/>
      <dgm:t>
        <a:bodyPr/>
        <a:lstStyle/>
        <a:p>
          <a:r>
            <a:rPr lang="es-ES"/>
            <a:t>Dynamic</a:t>
          </a:r>
          <a:endParaRPr lang="en-GB"/>
        </a:p>
      </dgm:t>
    </dgm:pt>
    <dgm:pt modelId="{4F41F334-42AE-4B59-8B09-47845A231A48}" type="parTrans" cxnId="{AFA3C078-3F80-4E77-926F-E3BC743506CC}">
      <dgm:prSet/>
      <dgm:spPr/>
      <dgm:t>
        <a:bodyPr/>
        <a:lstStyle/>
        <a:p>
          <a:endParaRPr lang="en-GB"/>
        </a:p>
      </dgm:t>
    </dgm:pt>
    <dgm:pt modelId="{B223A9A9-A3A3-44B8-9677-DE506B7D6072}" type="sibTrans" cxnId="{AFA3C078-3F80-4E77-926F-E3BC743506CC}">
      <dgm:prSet/>
      <dgm:spPr/>
      <dgm:t>
        <a:bodyPr/>
        <a:lstStyle/>
        <a:p>
          <a:endParaRPr lang="en-GB"/>
        </a:p>
      </dgm:t>
    </dgm:pt>
    <dgm:pt modelId="{31F23CA4-5F70-468F-9E99-5ED90A3D628F}" type="pres">
      <dgm:prSet presAssocID="{DCA75145-D8E5-4C2C-8963-364E6082CD58}" presName="linearFlow" presStyleCnt="0">
        <dgm:presLayoutVars>
          <dgm:dir/>
          <dgm:animLvl val="lvl"/>
          <dgm:resizeHandles val="exact"/>
        </dgm:presLayoutVars>
      </dgm:prSet>
      <dgm:spPr/>
    </dgm:pt>
    <dgm:pt modelId="{30A22C31-A3D3-4EAC-B9F3-2B8E6292EE33}" type="pres">
      <dgm:prSet presAssocID="{2C762927-1969-47CC-99FE-A0778B2CB2A0}" presName="composite" presStyleCnt="0"/>
      <dgm:spPr/>
    </dgm:pt>
    <dgm:pt modelId="{14591BA5-DC5F-408E-8413-2737A47C2D61}" type="pres">
      <dgm:prSet presAssocID="{2C762927-1969-47CC-99FE-A0778B2CB2A0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D9D17D4-5000-4D12-9B23-B9E6B2282E22}" type="pres">
      <dgm:prSet presAssocID="{2C762927-1969-47CC-99FE-A0778B2CB2A0}" presName="parSh" presStyleLbl="node1" presStyleIdx="0" presStyleCnt="2" custLinFactNeighborX="-38803" custLinFactNeighborY="-827"/>
      <dgm:spPr/>
    </dgm:pt>
    <dgm:pt modelId="{B9F1ABB4-8C81-43C5-99DC-7BC58D35F319}" type="pres">
      <dgm:prSet presAssocID="{2C762927-1969-47CC-99FE-A0778B2CB2A0}" presName="desTx" presStyleLbl="fgAcc1" presStyleIdx="0" presStyleCnt="2">
        <dgm:presLayoutVars>
          <dgm:bulletEnabled val="1"/>
        </dgm:presLayoutVars>
      </dgm:prSet>
      <dgm:spPr/>
    </dgm:pt>
    <dgm:pt modelId="{ABA6DF96-D71E-47CD-A49D-E6E13F9B1DC4}" type="pres">
      <dgm:prSet presAssocID="{58AA2D86-C2F6-4F2E-8634-174D625A1881}" presName="sibTrans" presStyleLbl="sibTrans2D1" presStyleIdx="0" presStyleCnt="1" custScaleX="230826" custLinFactY="-7564" custLinFactNeighborX="-2245" custLinFactNeighborY="-100000"/>
      <dgm:spPr/>
    </dgm:pt>
    <dgm:pt modelId="{E7AD82B3-447C-4FBB-AC51-6EAFEC0EDD80}" type="pres">
      <dgm:prSet presAssocID="{58AA2D86-C2F6-4F2E-8634-174D625A1881}" presName="connTx" presStyleLbl="sibTrans2D1" presStyleIdx="0" presStyleCnt="1"/>
      <dgm:spPr/>
    </dgm:pt>
    <dgm:pt modelId="{D8A9C987-F82B-4A8F-80E8-2250B1B72E56}" type="pres">
      <dgm:prSet presAssocID="{3FACA3A1-0EF6-4F9B-B6EB-49DD76E79431}" presName="composite" presStyleCnt="0"/>
      <dgm:spPr/>
    </dgm:pt>
    <dgm:pt modelId="{DC3887B1-BA9D-4911-81B3-27E913DC05AC}" type="pres">
      <dgm:prSet presAssocID="{3FACA3A1-0EF6-4F9B-B6EB-49DD76E79431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EA7DF32-E016-412F-90BD-B930A9924E09}" type="pres">
      <dgm:prSet presAssocID="{3FACA3A1-0EF6-4F9B-B6EB-49DD76E79431}" presName="parSh" presStyleLbl="node1" presStyleIdx="1" presStyleCnt="2" custLinFactNeighborX="-8866" custLinFactNeighborY="-2492"/>
      <dgm:spPr/>
    </dgm:pt>
    <dgm:pt modelId="{5350FD9A-6A50-4702-ACC9-FC51D3F5CB8F}" type="pres">
      <dgm:prSet presAssocID="{3FACA3A1-0EF6-4F9B-B6EB-49DD76E79431}" presName="desTx" presStyleLbl="fgAcc1" presStyleIdx="1" presStyleCnt="2" custLinFactNeighborX="19543" custLinFactNeighborY="-2620">
        <dgm:presLayoutVars>
          <dgm:bulletEnabled val="1"/>
        </dgm:presLayoutVars>
      </dgm:prSet>
      <dgm:spPr/>
    </dgm:pt>
  </dgm:ptLst>
  <dgm:cxnLst>
    <dgm:cxn modelId="{B5533109-56F0-446B-ABA0-516E3E6C2D6C}" type="presOf" srcId="{2851A6DC-14F5-44E8-B082-5149E6619DAD}" destId="{B9F1ABB4-8C81-43C5-99DC-7BC58D35F319}" srcOrd="0" destOrd="2" presId="urn:microsoft.com/office/officeart/2005/8/layout/process3"/>
    <dgm:cxn modelId="{D5B82A14-0210-4A9C-B970-F9731DA1A4CC}" type="presOf" srcId="{CC4FDF41-02B5-47D0-BE2F-0F65EBDA1500}" destId="{5350FD9A-6A50-4702-ACC9-FC51D3F5CB8F}" srcOrd="0" destOrd="0" presId="urn:microsoft.com/office/officeart/2005/8/layout/process3"/>
    <dgm:cxn modelId="{24634339-FDAC-4A14-A6DF-A8CAD37933D9}" type="presOf" srcId="{270E0E84-BCAD-4942-8DE5-32BB72F3F705}" destId="{B9F1ABB4-8C81-43C5-99DC-7BC58D35F319}" srcOrd="0" destOrd="1" presId="urn:microsoft.com/office/officeart/2005/8/layout/process3"/>
    <dgm:cxn modelId="{7935365B-C1A7-4890-991D-6D8DACC5C976}" srcId="{2C762927-1969-47CC-99FE-A0778B2CB2A0}" destId="{270E0E84-BCAD-4942-8DE5-32BB72F3F705}" srcOrd="1" destOrd="0" parTransId="{9ACAC463-CE30-45E1-B878-A007DAE57A97}" sibTransId="{9B15A00B-7694-4CCA-9A8E-70E3D15E3518}"/>
    <dgm:cxn modelId="{BE51FD5D-6983-4D0C-B868-057AEAE1A1A9}" srcId="{DCA75145-D8E5-4C2C-8963-364E6082CD58}" destId="{3FACA3A1-0EF6-4F9B-B6EB-49DD76E79431}" srcOrd="1" destOrd="0" parTransId="{2C5A5EE0-8EB3-4191-BAA4-9026CA0089CC}" sibTransId="{2F772E58-AAA9-4004-A2A1-E4DFC37B13B4}"/>
    <dgm:cxn modelId="{D53ED649-CDF3-47FE-8923-5EC0E8569598}" type="presOf" srcId="{2C762927-1969-47CC-99FE-A0778B2CB2A0}" destId="{14591BA5-DC5F-408E-8413-2737A47C2D61}" srcOrd="0" destOrd="0" presId="urn:microsoft.com/office/officeart/2005/8/layout/process3"/>
    <dgm:cxn modelId="{E1A0916B-2621-46B0-839D-5BA8550475A1}" type="presOf" srcId="{3FACA3A1-0EF6-4F9B-B6EB-49DD76E79431}" destId="{DC3887B1-BA9D-4911-81B3-27E913DC05AC}" srcOrd="0" destOrd="0" presId="urn:microsoft.com/office/officeart/2005/8/layout/process3"/>
    <dgm:cxn modelId="{4DA29572-AC2F-470B-8D52-68106DDA4E5C}" srcId="{2C762927-1969-47CC-99FE-A0778B2CB2A0}" destId="{2851A6DC-14F5-44E8-B082-5149E6619DAD}" srcOrd="2" destOrd="0" parTransId="{2EF83E7D-EC3C-451E-880D-ECD6B53400C0}" sibTransId="{37749C65-8FCB-4DF1-AEAD-DAE9F0F9258C}"/>
    <dgm:cxn modelId="{09511C76-B349-4716-9BBC-906C5CF5E174}" srcId="{2C762927-1969-47CC-99FE-A0778B2CB2A0}" destId="{15B5D360-83CC-465E-927F-C2A517126E12}" srcOrd="0" destOrd="0" parTransId="{FE2AF9C6-0479-4B29-96BA-73501501F7EF}" sibTransId="{A1880E5D-227C-479B-B240-D56F1A1CB5FD}"/>
    <dgm:cxn modelId="{D37D7958-C637-4151-ACCD-5DF77E63AE5C}" type="presOf" srcId="{2C762927-1969-47CC-99FE-A0778B2CB2A0}" destId="{6D9D17D4-5000-4D12-9B23-B9E6B2282E22}" srcOrd="1" destOrd="0" presId="urn:microsoft.com/office/officeart/2005/8/layout/process3"/>
    <dgm:cxn modelId="{AFA3C078-3F80-4E77-926F-E3BC743506CC}" srcId="{3FACA3A1-0EF6-4F9B-B6EB-49DD76E79431}" destId="{90A830BB-5C2E-4994-8C0B-E81FE9815A89}" srcOrd="2" destOrd="0" parTransId="{4F41F334-42AE-4B59-8B09-47845A231A48}" sibTransId="{B223A9A9-A3A3-44B8-9677-DE506B7D6072}"/>
    <dgm:cxn modelId="{CEDE337E-C211-45EB-BB4A-D422F47E36C3}" type="presOf" srcId="{15B5D360-83CC-465E-927F-C2A517126E12}" destId="{B9F1ABB4-8C81-43C5-99DC-7BC58D35F319}" srcOrd="0" destOrd="0" presId="urn:microsoft.com/office/officeart/2005/8/layout/process3"/>
    <dgm:cxn modelId="{81638D7F-FD06-4D1C-8CDA-75E55E6AF43E}" type="presOf" srcId="{DCA75145-D8E5-4C2C-8963-364E6082CD58}" destId="{31F23CA4-5F70-468F-9E99-5ED90A3D628F}" srcOrd="0" destOrd="0" presId="urn:microsoft.com/office/officeart/2005/8/layout/process3"/>
    <dgm:cxn modelId="{FE5D8396-7F2E-474A-8F25-66F3F325CFB2}" srcId="{3FACA3A1-0EF6-4F9B-B6EB-49DD76E79431}" destId="{CC4FDF41-02B5-47D0-BE2F-0F65EBDA1500}" srcOrd="0" destOrd="0" parTransId="{BC7E1E86-CD2C-426E-8E47-E4DE3A6E3C3F}" sibTransId="{BE496068-20D4-49A5-A66F-CD33DE275491}"/>
    <dgm:cxn modelId="{78D8FF9E-4DD5-41AC-9EF6-84F3C38F14E2}" srcId="{3FACA3A1-0EF6-4F9B-B6EB-49DD76E79431}" destId="{B2E70976-AB07-426D-9A83-41F69ECC35F0}" srcOrd="1" destOrd="0" parTransId="{9666AE08-2E42-436D-A6A8-B8311ADF0318}" sibTransId="{2C9E626F-61AD-432D-8D75-C29EBF72E617}"/>
    <dgm:cxn modelId="{6EEDF7AE-6E79-4D86-A365-5159EE8FAC08}" type="presOf" srcId="{58AA2D86-C2F6-4F2E-8634-174D625A1881}" destId="{E7AD82B3-447C-4FBB-AC51-6EAFEC0EDD80}" srcOrd="1" destOrd="0" presId="urn:microsoft.com/office/officeart/2005/8/layout/process3"/>
    <dgm:cxn modelId="{88E631C2-BA92-419A-A2F3-AAAECCAE6C42}" srcId="{3FACA3A1-0EF6-4F9B-B6EB-49DD76E79431}" destId="{7C570258-BEF9-4A14-B835-DCDB57DF8F9C}" srcOrd="3" destOrd="0" parTransId="{4976B555-6132-4F80-A8B8-A04746EB4228}" sibTransId="{31E8CCF2-3F9F-43AC-9C55-5214F4044A0F}"/>
    <dgm:cxn modelId="{E2C03DCA-CF80-48E4-8314-FF33F0CBABAC}" type="presOf" srcId="{3FACA3A1-0EF6-4F9B-B6EB-49DD76E79431}" destId="{6EA7DF32-E016-412F-90BD-B930A9924E09}" srcOrd="1" destOrd="0" presId="urn:microsoft.com/office/officeart/2005/8/layout/process3"/>
    <dgm:cxn modelId="{A142EEE1-06B8-4F09-960B-1B6DC3D8ADD3}" type="presOf" srcId="{90A830BB-5C2E-4994-8C0B-E81FE9815A89}" destId="{5350FD9A-6A50-4702-ACC9-FC51D3F5CB8F}" srcOrd="0" destOrd="2" presId="urn:microsoft.com/office/officeart/2005/8/layout/process3"/>
    <dgm:cxn modelId="{956808E3-D8DC-4580-A163-D4923BA9F495}" type="presOf" srcId="{B2E70976-AB07-426D-9A83-41F69ECC35F0}" destId="{5350FD9A-6A50-4702-ACC9-FC51D3F5CB8F}" srcOrd="0" destOrd="1" presId="urn:microsoft.com/office/officeart/2005/8/layout/process3"/>
    <dgm:cxn modelId="{E0B33BE3-BB16-41ED-ABCD-B6D18267A420}" type="presOf" srcId="{7C570258-BEF9-4A14-B835-DCDB57DF8F9C}" destId="{5350FD9A-6A50-4702-ACC9-FC51D3F5CB8F}" srcOrd="0" destOrd="3" presId="urn:microsoft.com/office/officeart/2005/8/layout/process3"/>
    <dgm:cxn modelId="{41A378EF-E6F0-4969-A8D3-D11FC607DABF}" srcId="{DCA75145-D8E5-4C2C-8963-364E6082CD58}" destId="{2C762927-1969-47CC-99FE-A0778B2CB2A0}" srcOrd="0" destOrd="0" parTransId="{EE259352-247C-45F9-8F8C-45E5E5AEFC5F}" sibTransId="{58AA2D86-C2F6-4F2E-8634-174D625A1881}"/>
    <dgm:cxn modelId="{92F51EFE-D796-4EA4-90F5-43B0DE106DC3}" type="presOf" srcId="{58AA2D86-C2F6-4F2E-8634-174D625A1881}" destId="{ABA6DF96-D71E-47CD-A49D-E6E13F9B1DC4}" srcOrd="0" destOrd="0" presId="urn:microsoft.com/office/officeart/2005/8/layout/process3"/>
    <dgm:cxn modelId="{328B3CB9-A367-4BE3-8E8B-CF82CB84A4AA}" type="presParOf" srcId="{31F23CA4-5F70-468F-9E99-5ED90A3D628F}" destId="{30A22C31-A3D3-4EAC-B9F3-2B8E6292EE33}" srcOrd="0" destOrd="0" presId="urn:microsoft.com/office/officeart/2005/8/layout/process3"/>
    <dgm:cxn modelId="{574BC865-F359-4704-BD6C-1F993587ECBF}" type="presParOf" srcId="{30A22C31-A3D3-4EAC-B9F3-2B8E6292EE33}" destId="{14591BA5-DC5F-408E-8413-2737A47C2D61}" srcOrd="0" destOrd="0" presId="urn:microsoft.com/office/officeart/2005/8/layout/process3"/>
    <dgm:cxn modelId="{A7C9C517-5EA5-4EF5-BCF6-C92DD9708B37}" type="presParOf" srcId="{30A22C31-A3D3-4EAC-B9F3-2B8E6292EE33}" destId="{6D9D17D4-5000-4D12-9B23-B9E6B2282E22}" srcOrd="1" destOrd="0" presId="urn:microsoft.com/office/officeart/2005/8/layout/process3"/>
    <dgm:cxn modelId="{82900345-B8DF-40D3-A351-E90D2C314A69}" type="presParOf" srcId="{30A22C31-A3D3-4EAC-B9F3-2B8E6292EE33}" destId="{B9F1ABB4-8C81-43C5-99DC-7BC58D35F319}" srcOrd="2" destOrd="0" presId="urn:microsoft.com/office/officeart/2005/8/layout/process3"/>
    <dgm:cxn modelId="{8BCE1A2C-110A-4786-BDD4-BA0DA50B239F}" type="presParOf" srcId="{31F23CA4-5F70-468F-9E99-5ED90A3D628F}" destId="{ABA6DF96-D71E-47CD-A49D-E6E13F9B1DC4}" srcOrd="1" destOrd="0" presId="urn:microsoft.com/office/officeart/2005/8/layout/process3"/>
    <dgm:cxn modelId="{1A527493-B49B-4C59-8B0E-3644E0B95922}" type="presParOf" srcId="{ABA6DF96-D71E-47CD-A49D-E6E13F9B1DC4}" destId="{E7AD82B3-447C-4FBB-AC51-6EAFEC0EDD80}" srcOrd="0" destOrd="0" presId="urn:microsoft.com/office/officeart/2005/8/layout/process3"/>
    <dgm:cxn modelId="{EE1F33B4-929E-4D41-854A-646F3F528011}" type="presParOf" srcId="{31F23CA4-5F70-468F-9E99-5ED90A3D628F}" destId="{D8A9C987-F82B-4A8F-80E8-2250B1B72E56}" srcOrd="2" destOrd="0" presId="urn:microsoft.com/office/officeart/2005/8/layout/process3"/>
    <dgm:cxn modelId="{3FDB127D-5D42-4E72-B87B-512296149E66}" type="presParOf" srcId="{D8A9C987-F82B-4A8F-80E8-2250B1B72E56}" destId="{DC3887B1-BA9D-4911-81B3-27E913DC05AC}" srcOrd="0" destOrd="0" presId="urn:microsoft.com/office/officeart/2005/8/layout/process3"/>
    <dgm:cxn modelId="{1E5B39A5-588B-4CDE-AC01-66C10679E83E}" type="presParOf" srcId="{D8A9C987-F82B-4A8F-80E8-2250B1B72E56}" destId="{6EA7DF32-E016-412F-90BD-B930A9924E09}" srcOrd="1" destOrd="0" presId="urn:microsoft.com/office/officeart/2005/8/layout/process3"/>
    <dgm:cxn modelId="{E4735F51-24BD-42C2-857B-3B7F8F30E8AC}" type="presParOf" srcId="{D8A9C987-F82B-4A8F-80E8-2250B1B72E56}" destId="{5350FD9A-6A50-4702-ACC9-FC51D3F5CB8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DC2BA5-D663-46B8-8490-042F14B5AC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B17BA4-356E-447E-B032-6B27139D7096}">
      <dgm:prSet phldrT="[Texto]"/>
      <dgm:spPr/>
      <dgm:t>
        <a:bodyPr/>
        <a:lstStyle/>
        <a:p>
          <a:pPr algn="ctr"/>
          <a:r>
            <a:rPr lang="es-ES" err="1"/>
            <a:t>Normalization</a:t>
          </a:r>
          <a:endParaRPr lang="en-GB"/>
        </a:p>
      </dgm:t>
    </dgm:pt>
    <dgm:pt modelId="{FCADB5C0-A09D-4713-8B53-28C4E31C41F8}" type="parTrans" cxnId="{B19085DC-1E02-4C78-B9B9-219780918400}">
      <dgm:prSet/>
      <dgm:spPr/>
      <dgm:t>
        <a:bodyPr/>
        <a:lstStyle/>
        <a:p>
          <a:endParaRPr lang="en-GB"/>
        </a:p>
      </dgm:t>
    </dgm:pt>
    <dgm:pt modelId="{4F2EAE40-94E4-421A-AF97-AB9C88E5ED19}" type="sibTrans" cxnId="{B19085DC-1E02-4C78-B9B9-219780918400}">
      <dgm:prSet/>
      <dgm:spPr/>
      <dgm:t>
        <a:bodyPr/>
        <a:lstStyle/>
        <a:p>
          <a:endParaRPr lang="en-GB"/>
        </a:p>
      </dgm:t>
    </dgm:pt>
    <dgm:pt modelId="{E1060A8B-F3CE-4EAC-ABC3-44C944285F23}">
      <dgm:prSet phldrT="[Texto]"/>
      <dgm:spPr/>
      <dgm:t>
        <a:bodyPr/>
        <a:lstStyle/>
        <a:p>
          <a:r>
            <a:rPr lang="es-ES"/>
            <a:t>VMP</a:t>
          </a:r>
          <a:endParaRPr lang="en-GB"/>
        </a:p>
      </dgm:t>
    </dgm:pt>
    <dgm:pt modelId="{F91176EA-3B38-4A81-82DB-3C3082033D31}" type="parTrans" cxnId="{9F299E76-2DF1-4224-8DF8-72507C298CA5}">
      <dgm:prSet/>
      <dgm:spPr/>
      <dgm:t>
        <a:bodyPr/>
        <a:lstStyle/>
        <a:p>
          <a:endParaRPr lang="en-GB"/>
        </a:p>
      </dgm:t>
    </dgm:pt>
    <dgm:pt modelId="{3D99E375-4425-487F-AF63-3ACADFE630AD}" type="sibTrans" cxnId="{9F299E76-2DF1-4224-8DF8-72507C298CA5}">
      <dgm:prSet/>
      <dgm:spPr/>
      <dgm:t>
        <a:bodyPr/>
        <a:lstStyle/>
        <a:p>
          <a:endParaRPr lang="en-GB"/>
        </a:p>
      </dgm:t>
    </dgm:pt>
    <dgm:pt modelId="{3361BDE2-02FF-4959-AA69-474D24C6A1EC}">
      <dgm:prSet phldrT="[Texto]"/>
      <dgm:spPr/>
      <dgm:t>
        <a:bodyPr/>
        <a:lstStyle/>
        <a:p>
          <a:r>
            <a:rPr lang="es-ES" err="1"/>
            <a:t>Transformation</a:t>
          </a:r>
          <a:r>
            <a:rPr lang="es-ES"/>
            <a:t> </a:t>
          </a:r>
          <a:r>
            <a:rPr lang="es-ES" err="1"/>
            <a:t>into</a:t>
          </a:r>
          <a:r>
            <a:rPr lang="es-ES"/>
            <a:t> MIDI </a:t>
          </a:r>
          <a:r>
            <a:rPr lang="es-ES" err="1"/>
            <a:t>values</a:t>
          </a:r>
          <a:endParaRPr lang="en-GB"/>
        </a:p>
      </dgm:t>
    </dgm:pt>
    <dgm:pt modelId="{8EB77BE0-4566-43D4-8593-08F8A5EA62B8}" type="parTrans" cxnId="{A1B7E70D-AC0F-4222-992D-636381E126F0}">
      <dgm:prSet/>
      <dgm:spPr/>
      <dgm:t>
        <a:bodyPr/>
        <a:lstStyle/>
        <a:p>
          <a:endParaRPr lang="en-GB"/>
        </a:p>
      </dgm:t>
    </dgm:pt>
    <dgm:pt modelId="{CEC409F3-9157-44FB-907B-184F9AAE4533}" type="sibTrans" cxnId="{A1B7E70D-AC0F-4222-992D-636381E126F0}">
      <dgm:prSet/>
      <dgm:spPr/>
      <dgm:t>
        <a:bodyPr/>
        <a:lstStyle/>
        <a:p>
          <a:endParaRPr lang="en-GB"/>
        </a:p>
      </dgm:t>
    </dgm:pt>
    <dgm:pt modelId="{8DAC1C5B-5029-44E1-A9BF-05CE187698FF}" type="pres">
      <dgm:prSet presAssocID="{16DC2BA5-D663-46B8-8490-042F14B5ACBC}" presName="Name0" presStyleCnt="0">
        <dgm:presLayoutVars>
          <dgm:dir/>
          <dgm:resizeHandles val="exact"/>
        </dgm:presLayoutVars>
      </dgm:prSet>
      <dgm:spPr/>
    </dgm:pt>
    <dgm:pt modelId="{E0BC11B7-EB56-42E2-9D5B-6C64A4B04DDD}" type="pres">
      <dgm:prSet presAssocID="{42B17BA4-356E-447E-B032-6B27139D7096}" presName="node" presStyleLbl="node1" presStyleIdx="0" presStyleCnt="3">
        <dgm:presLayoutVars>
          <dgm:bulletEnabled val="1"/>
        </dgm:presLayoutVars>
      </dgm:prSet>
      <dgm:spPr/>
    </dgm:pt>
    <dgm:pt modelId="{FDA90814-ACC1-4C32-91B0-A53621E78D8F}" type="pres">
      <dgm:prSet presAssocID="{4F2EAE40-94E4-421A-AF97-AB9C88E5ED19}" presName="sibTrans" presStyleLbl="sibTrans2D1" presStyleIdx="0" presStyleCnt="2"/>
      <dgm:spPr/>
    </dgm:pt>
    <dgm:pt modelId="{897E0912-BA45-4B6E-B19D-4CE800BC5770}" type="pres">
      <dgm:prSet presAssocID="{4F2EAE40-94E4-421A-AF97-AB9C88E5ED19}" presName="connectorText" presStyleLbl="sibTrans2D1" presStyleIdx="0" presStyleCnt="2"/>
      <dgm:spPr/>
    </dgm:pt>
    <dgm:pt modelId="{88C54331-70D1-4643-981D-B3FB727793E1}" type="pres">
      <dgm:prSet presAssocID="{E1060A8B-F3CE-4EAC-ABC3-44C944285F23}" presName="node" presStyleLbl="node1" presStyleIdx="1" presStyleCnt="3">
        <dgm:presLayoutVars>
          <dgm:bulletEnabled val="1"/>
        </dgm:presLayoutVars>
      </dgm:prSet>
      <dgm:spPr/>
    </dgm:pt>
    <dgm:pt modelId="{6B4211D4-2920-413B-BFBC-E3588E6895A6}" type="pres">
      <dgm:prSet presAssocID="{3D99E375-4425-487F-AF63-3ACADFE630AD}" presName="sibTrans" presStyleLbl="sibTrans2D1" presStyleIdx="1" presStyleCnt="2"/>
      <dgm:spPr/>
    </dgm:pt>
    <dgm:pt modelId="{56C19D9B-8961-497E-A024-4055BA20B3C6}" type="pres">
      <dgm:prSet presAssocID="{3D99E375-4425-487F-AF63-3ACADFE630AD}" presName="connectorText" presStyleLbl="sibTrans2D1" presStyleIdx="1" presStyleCnt="2"/>
      <dgm:spPr/>
    </dgm:pt>
    <dgm:pt modelId="{17398359-CE71-4AC3-B681-EBB4A0460381}" type="pres">
      <dgm:prSet presAssocID="{3361BDE2-02FF-4959-AA69-474D24C6A1EC}" presName="node" presStyleLbl="node1" presStyleIdx="2" presStyleCnt="3">
        <dgm:presLayoutVars>
          <dgm:bulletEnabled val="1"/>
        </dgm:presLayoutVars>
      </dgm:prSet>
      <dgm:spPr/>
    </dgm:pt>
  </dgm:ptLst>
  <dgm:cxnLst>
    <dgm:cxn modelId="{A1B7E70D-AC0F-4222-992D-636381E126F0}" srcId="{16DC2BA5-D663-46B8-8490-042F14B5ACBC}" destId="{3361BDE2-02FF-4959-AA69-474D24C6A1EC}" srcOrd="2" destOrd="0" parTransId="{8EB77BE0-4566-43D4-8593-08F8A5EA62B8}" sibTransId="{CEC409F3-9157-44FB-907B-184F9AAE4533}"/>
    <dgm:cxn modelId="{0DA6642A-D673-4CD0-AF7B-3C1D4FB4A6EC}" type="presOf" srcId="{3D99E375-4425-487F-AF63-3ACADFE630AD}" destId="{56C19D9B-8961-497E-A024-4055BA20B3C6}" srcOrd="1" destOrd="0" presId="urn:microsoft.com/office/officeart/2005/8/layout/process1"/>
    <dgm:cxn modelId="{22807448-CC80-4510-B8AE-D7509C07D275}" type="presOf" srcId="{16DC2BA5-D663-46B8-8490-042F14B5ACBC}" destId="{8DAC1C5B-5029-44E1-A9BF-05CE187698FF}" srcOrd="0" destOrd="0" presId="urn:microsoft.com/office/officeart/2005/8/layout/process1"/>
    <dgm:cxn modelId="{6259326F-89BA-4C63-B466-87BEF2995677}" type="presOf" srcId="{3D99E375-4425-487F-AF63-3ACADFE630AD}" destId="{6B4211D4-2920-413B-BFBC-E3588E6895A6}" srcOrd="0" destOrd="0" presId="urn:microsoft.com/office/officeart/2005/8/layout/process1"/>
    <dgm:cxn modelId="{9F299E76-2DF1-4224-8DF8-72507C298CA5}" srcId="{16DC2BA5-D663-46B8-8490-042F14B5ACBC}" destId="{E1060A8B-F3CE-4EAC-ABC3-44C944285F23}" srcOrd="1" destOrd="0" parTransId="{F91176EA-3B38-4A81-82DB-3C3082033D31}" sibTransId="{3D99E375-4425-487F-AF63-3ACADFE630AD}"/>
    <dgm:cxn modelId="{22351A7C-A39A-4ECE-A0ED-D08F9738A37D}" type="presOf" srcId="{E1060A8B-F3CE-4EAC-ABC3-44C944285F23}" destId="{88C54331-70D1-4643-981D-B3FB727793E1}" srcOrd="0" destOrd="0" presId="urn:microsoft.com/office/officeart/2005/8/layout/process1"/>
    <dgm:cxn modelId="{E318C591-CD25-4CFF-9E17-195DC61186B4}" type="presOf" srcId="{4F2EAE40-94E4-421A-AF97-AB9C88E5ED19}" destId="{897E0912-BA45-4B6E-B19D-4CE800BC5770}" srcOrd="1" destOrd="0" presId="urn:microsoft.com/office/officeart/2005/8/layout/process1"/>
    <dgm:cxn modelId="{8264F697-6704-4C2D-8D17-5CACD0AAEDFB}" type="presOf" srcId="{42B17BA4-356E-447E-B032-6B27139D7096}" destId="{E0BC11B7-EB56-42E2-9D5B-6C64A4B04DDD}" srcOrd="0" destOrd="0" presId="urn:microsoft.com/office/officeart/2005/8/layout/process1"/>
    <dgm:cxn modelId="{E7A6F4B6-F8A8-4FF4-8A8C-0C34EEC4FA9D}" type="presOf" srcId="{4F2EAE40-94E4-421A-AF97-AB9C88E5ED19}" destId="{FDA90814-ACC1-4C32-91B0-A53621E78D8F}" srcOrd="0" destOrd="0" presId="urn:microsoft.com/office/officeart/2005/8/layout/process1"/>
    <dgm:cxn modelId="{B19085DC-1E02-4C78-B9B9-219780918400}" srcId="{16DC2BA5-D663-46B8-8490-042F14B5ACBC}" destId="{42B17BA4-356E-447E-B032-6B27139D7096}" srcOrd="0" destOrd="0" parTransId="{FCADB5C0-A09D-4713-8B53-28C4E31C41F8}" sibTransId="{4F2EAE40-94E4-421A-AF97-AB9C88E5ED19}"/>
    <dgm:cxn modelId="{154EABF3-2C15-454B-88EA-8022C639AED1}" type="presOf" srcId="{3361BDE2-02FF-4959-AA69-474D24C6A1EC}" destId="{17398359-CE71-4AC3-B681-EBB4A0460381}" srcOrd="0" destOrd="0" presId="urn:microsoft.com/office/officeart/2005/8/layout/process1"/>
    <dgm:cxn modelId="{6B358A2E-5213-4611-A5A4-657F1BD36142}" type="presParOf" srcId="{8DAC1C5B-5029-44E1-A9BF-05CE187698FF}" destId="{E0BC11B7-EB56-42E2-9D5B-6C64A4B04DDD}" srcOrd="0" destOrd="0" presId="urn:microsoft.com/office/officeart/2005/8/layout/process1"/>
    <dgm:cxn modelId="{A3A3F28A-C2C1-48B4-AEB8-6D828DAA61A4}" type="presParOf" srcId="{8DAC1C5B-5029-44E1-A9BF-05CE187698FF}" destId="{FDA90814-ACC1-4C32-91B0-A53621E78D8F}" srcOrd="1" destOrd="0" presId="urn:microsoft.com/office/officeart/2005/8/layout/process1"/>
    <dgm:cxn modelId="{4739A00F-C41B-4AFB-A48C-8EBC3EAEAF85}" type="presParOf" srcId="{FDA90814-ACC1-4C32-91B0-A53621E78D8F}" destId="{897E0912-BA45-4B6E-B19D-4CE800BC5770}" srcOrd="0" destOrd="0" presId="urn:microsoft.com/office/officeart/2005/8/layout/process1"/>
    <dgm:cxn modelId="{4159D348-CA8F-4AD3-BC0D-509F7638C270}" type="presParOf" srcId="{8DAC1C5B-5029-44E1-A9BF-05CE187698FF}" destId="{88C54331-70D1-4643-981D-B3FB727793E1}" srcOrd="2" destOrd="0" presId="urn:microsoft.com/office/officeart/2005/8/layout/process1"/>
    <dgm:cxn modelId="{A778B4A6-80D9-4FBB-A556-85F3A7A7509F}" type="presParOf" srcId="{8DAC1C5B-5029-44E1-A9BF-05CE187698FF}" destId="{6B4211D4-2920-413B-BFBC-E3588E6895A6}" srcOrd="3" destOrd="0" presId="urn:microsoft.com/office/officeart/2005/8/layout/process1"/>
    <dgm:cxn modelId="{11A7EA7D-AAF6-4AA0-94DD-EE61F91ED164}" type="presParOf" srcId="{6B4211D4-2920-413B-BFBC-E3588E6895A6}" destId="{56C19D9B-8961-497E-A024-4055BA20B3C6}" srcOrd="0" destOrd="0" presId="urn:microsoft.com/office/officeart/2005/8/layout/process1"/>
    <dgm:cxn modelId="{AD196A11-E929-41BE-A236-77952258CD50}" type="presParOf" srcId="{8DAC1C5B-5029-44E1-A9BF-05CE187698FF}" destId="{17398359-CE71-4AC3-B681-EBB4A046038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4FBDCB-2427-4001-BF53-61C87454C0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2328B4-B37A-4F26-A9A5-FDBCB442589B}">
      <dgm:prSet phldrT="[Texto]"/>
      <dgm:spPr/>
      <dgm:t>
        <a:bodyPr/>
        <a:lstStyle/>
        <a:p>
          <a:r>
            <a:rPr lang="es-ES" err="1"/>
            <a:t>Normalization</a:t>
          </a:r>
          <a:endParaRPr lang="en-GB"/>
        </a:p>
      </dgm:t>
    </dgm:pt>
    <dgm:pt modelId="{A77D48FA-7AF4-440E-A1C6-8C378B716E3B}" type="parTrans" cxnId="{AE091B97-79E2-4A99-9942-33D83AD1D36B}">
      <dgm:prSet/>
      <dgm:spPr/>
      <dgm:t>
        <a:bodyPr/>
        <a:lstStyle/>
        <a:p>
          <a:endParaRPr lang="en-GB"/>
        </a:p>
      </dgm:t>
    </dgm:pt>
    <dgm:pt modelId="{D6CE421D-2F1A-49A7-AC3A-8D272B7BB15B}" type="sibTrans" cxnId="{AE091B97-79E2-4A99-9942-33D83AD1D36B}">
      <dgm:prSet/>
      <dgm:spPr/>
      <dgm:t>
        <a:bodyPr/>
        <a:lstStyle/>
        <a:p>
          <a:endParaRPr lang="en-GB"/>
        </a:p>
      </dgm:t>
    </dgm:pt>
    <dgm:pt modelId="{FAB7848F-99FA-43F3-AFAC-D2F3899F216A}">
      <dgm:prSet phldrT="[Texto]"/>
      <dgm:spPr/>
      <dgm:t>
        <a:bodyPr/>
        <a:lstStyle/>
        <a:p>
          <a:r>
            <a:rPr lang="es-ES"/>
            <a:t>Round</a:t>
          </a:r>
          <a:endParaRPr lang="en-GB"/>
        </a:p>
      </dgm:t>
    </dgm:pt>
    <dgm:pt modelId="{92718087-060E-4CAB-9B72-7BFC412BA0AB}" type="parTrans" cxnId="{CE6B3CBA-6AF0-48EB-BBEF-3D19D9EF2AFA}">
      <dgm:prSet/>
      <dgm:spPr/>
      <dgm:t>
        <a:bodyPr/>
        <a:lstStyle/>
        <a:p>
          <a:endParaRPr lang="en-GB"/>
        </a:p>
      </dgm:t>
    </dgm:pt>
    <dgm:pt modelId="{41847FCF-8ABE-4AA3-8F29-3F9DBA9F866D}" type="sibTrans" cxnId="{CE6B3CBA-6AF0-48EB-BBEF-3D19D9EF2AFA}">
      <dgm:prSet/>
      <dgm:spPr/>
      <dgm:t>
        <a:bodyPr/>
        <a:lstStyle/>
        <a:p>
          <a:endParaRPr lang="en-GB"/>
        </a:p>
      </dgm:t>
    </dgm:pt>
    <dgm:pt modelId="{6D837393-548D-4377-B0C6-85702FC65866}">
      <dgm:prSet phldrT="[Texto]"/>
      <dgm:spPr/>
      <dgm:t>
        <a:bodyPr/>
        <a:lstStyle/>
        <a:p>
          <a:r>
            <a:rPr lang="es-ES" err="1"/>
            <a:t>Transformation</a:t>
          </a:r>
          <a:r>
            <a:rPr lang="es-ES"/>
            <a:t> </a:t>
          </a:r>
          <a:r>
            <a:rPr lang="es-ES" err="1"/>
            <a:t>into</a:t>
          </a:r>
          <a:r>
            <a:rPr lang="es-ES"/>
            <a:t> MIDI </a:t>
          </a:r>
          <a:r>
            <a:rPr lang="es-ES" err="1"/>
            <a:t>values</a:t>
          </a:r>
          <a:endParaRPr lang="en-GB"/>
        </a:p>
      </dgm:t>
    </dgm:pt>
    <dgm:pt modelId="{901C498E-CB23-4826-8837-112AED0AD425}" type="parTrans" cxnId="{E3E47E92-8BB5-46C5-B72A-E7326DEF0BAA}">
      <dgm:prSet/>
      <dgm:spPr/>
      <dgm:t>
        <a:bodyPr/>
        <a:lstStyle/>
        <a:p>
          <a:endParaRPr lang="en-GB"/>
        </a:p>
      </dgm:t>
    </dgm:pt>
    <dgm:pt modelId="{A375DF3C-0427-489E-8161-7103864E287B}" type="sibTrans" cxnId="{E3E47E92-8BB5-46C5-B72A-E7326DEF0BAA}">
      <dgm:prSet/>
      <dgm:spPr/>
      <dgm:t>
        <a:bodyPr/>
        <a:lstStyle/>
        <a:p>
          <a:endParaRPr lang="en-GB"/>
        </a:p>
      </dgm:t>
    </dgm:pt>
    <dgm:pt modelId="{A1AA42AC-CCA2-49BC-A3BD-314832CC1241}" type="pres">
      <dgm:prSet presAssocID="{A34FBDCB-2427-4001-BF53-61C87454C0D1}" presName="Name0" presStyleCnt="0">
        <dgm:presLayoutVars>
          <dgm:dir/>
          <dgm:resizeHandles val="exact"/>
        </dgm:presLayoutVars>
      </dgm:prSet>
      <dgm:spPr/>
    </dgm:pt>
    <dgm:pt modelId="{310FB5D9-8A81-4B74-A282-FFFC043015D7}" type="pres">
      <dgm:prSet presAssocID="{732328B4-B37A-4F26-A9A5-FDBCB442589B}" presName="node" presStyleLbl="node1" presStyleIdx="0" presStyleCnt="3">
        <dgm:presLayoutVars>
          <dgm:bulletEnabled val="1"/>
        </dgm:presLayoutVars>
      </dgm:prSet>
      <dgm:spPr/>
    </dgm:pt>
    <dgm:pt modelId="{67C6CE3C-B0E5-48D0-BADF-7598CEF5C6B4}" type="pres">
      <dgm:prSet presAssocID="{D6CE421D-2F1A-49A7-AC3A-8D272B7BB15B}" presName="sibTrans" presStyleLbl="sibTrans2D1" presStyleIdx="0" presStyleCnt="2"/>
      <dgm:spPr/>
    </dgm:pt>
    <dgm:pt modelId="{139DCD59-77D0-449B-8B07-4E96AC28089A}" type="pres">
      <dgm:prSet presAssocID="{D6CE421D-2F1A-49A7-AC3A-8D272B7BB15B}" presName="connectorText" presStyleLbl="sibTrans2D1" presStyleIdx="0" presStyleCnt="2"/>
      <dgm:spPr/>
    </dgm:pt>
    <dgm:pt modelId="{20D80B8C-A87C-45F7-A90B-82801FF62BBF}" type="pres">
      <dgm:prSet presAssocID="{FAB7848F-99FA-43F3-AFAC-D2F3899F216A}" presName="node" presStyleLbl="node1" presStyleIdx="1" presStyleCnt="3">
        <dgm:presLayoutVars>
          <dgm:bulletEnabled val="1"/>
        </dgm:presLayoutVars>
      </dgm:prSet>
      <dgm:spPr/>
    </dgm:pt>
    <dgm:pt modelId="{70F0AC2E-AED3-45BE-A734-ECB99C1CE946}" type="pres">
      <dgm:prSet presAssocID="{41847FCF-8ABE-4AA3-8F29-3F9DBA9F866D}" presName="sibTrans" presStyleLbl="sibTrans2D1" presStyleIdx="1" presStyleCnt="2"/>
      <dgm:spPr/>
    </dgm:pt>
    <dgm:pt modelId="{DDCF93A7-9ABA-4296-B24D-8A2260111004}" type="pres">
      <dgm:prSet presAssocID="{41847FCF-8ABE-4AA3-8F29-3F9DBA9F866D}" presName="connectorText" presStyleLbl="sibTrans2D1" presStyleIdx="1" presStyleCnt="2"/>
      <dgm:spPr/>
    </dgm:pt>
    <dgm:pt modelId="{C57787DB-E57F-43A2-8C29-6CAE19CA4BF8}" type="pres">
      <dgm:prSet presAssocID="{6D837393-548D-4377-B0C6-85702FC65866}" presName="node" presStyleLbl="node1" presStyleIdx="2" presStyleCnt="3">
        <dgm:presLayoutVars>
          <dgm:bulletEnabled val="1"/>
        </dgm:presLayoutVars>
      </dgm:prSet>
      <dgm:spPr/>
    </dgm:pt>
  </dgm:ptLst>
  <dgm:cxnLst>
    <dgm:cxn modelId="{92EECF02-8955-46A1-92B5-60E4233DDF1C}" type="presOf" srcId="{FAB7848F-99FA-43F3-AFAC-D2F3899F216A}" destId="{20D80B8C-A87C-45F7-A90B-82801FF62BBF}" srcOrd="0" destOrd="0" presId="urn:microsoft.com/office/officeart/2005/8/layout/process1"/>
    <dgm:cxn modelId="{08DC3A16-F971-45D4-9D31-1789021E247C}" type="presOf" srcId="{6D837393-548D-4377-B0C6-85702FC65866}" destId="{C57787DB-E57F-43A2-8C29-6CAE19CA4BF8}" srcOrd="0" destOrd="0" presId="urn:microsoft.com/office/officeart/2005/8/layout/process1"/>
    <dgm:cxn modelId="{BF128E21-9D8C-44DC-8FD5-5A96DAD0A0E3}" type="presOf" srcId="{A34FBDCB-2427-4001-BF53-61C87454C0D1}" destId="{A1AA42AC-CCA2-49BC-A3BD-314832CC1241}" srcOrd="0" destOrd="0" presId="urn:microsoft.com/office/officeart/2005/8/layout/process1"/>
    <dgm:cxn modelId="{02A56535-4AF2-4F46-8BBE-1797F0FD8B9E}" type="presOf" srcId="{D6CE421D-2F1A-49A7-AC3A-8D272B7BB15B}" destId="{139DCD59-77D0-449B-8B07-4E96AC28089A}" srcOrd="1" destOrd="0" presId="urn:microsoft.com/office/officeart/2005/8/layout/process1"/>
    <dgm:cxn modelId="{CD27243A-DE77-44FD-A75D-C044C4D9EB5E}" type="presOf" srcId="{732328B4-B37A-4F26-A9A5-FDBCB442589B}" destId="{310FB5D9-8A81-4B74-A282-FFFC043015D7}" srcOrd="0" destOrd="0" presId="urn:microsoft.com/office/officeart/2005/8/layout/process1"/>
    <dgm:cxn modelId="{E3E47E92-8BB5-46C5-B72A-E7326DEF0BAA}" srcId="{A34FBDCB-2427-4001-BF53-61C87454C0D1}" destId="{6D837393-548D-4377-B0C6-85702FC65866}" srcOrd="2" destOrd="0" parTransId="{901C498E-CB23-4826-8837-112AED0AD425}" sibTransId="{A375DF3C-0427-489E-8161-7103864E287B}"/>
    <dgm:cxn modelId="{AE091B97-79E2-4A99-9942-33D83AD1D36B}" srcId="{A34FBDCB-2427-4001-BF53-61C87454C0D1}" destId="{732328B4-B37A-4F26-A9A5-FDBCB442589B}" srcOrd="0" destOrd="0" parTransId="{A77D48FA-7AF4-440E-A1C6-8C378B716E3B}" sibTransId="{D6CE421D-2F1A-49A7-AC3A-8D272B7BB15B}"/>
    <dgm:cxn modelId="{81C52998-2BDD-41C8-A879-6CFC1FA8EC6B}" type="presOf" srcId="{41847FCF-8ABE-4AA3-8F29-3F9DBA9F866D}" destId="{DDCF93A7-9ABA-4296-B24D-8A2260111004}" srcOrd="1" destOrd="0" presId="urn:microsoft.com/office/officeart/2005/8/layout/process1"/>
    <dgm:cxn modelId="{CFDEACB5-7A68-4F6E-80A7-8C18617884D8}" type="presOf" srcId="{D6CE421D-2F1A-49A7-AC3A-8D272B7BB15B}" destId="{67C6CE3C-B0E5-48D0-BADF-7598CEF5C6B4}" srcOrd="0" destOrd="0" presId="urn:microsoft.com/office/officeart/2005/8/layout/process1"/>
    <dgm:cxn modelId="{CE6B3CBA-6AF0-48EB-BBEF-3D19D9EF2AFA}" srcId="{A34FBDCB-2427-4001-BF53-61C87454C0D1}" destId="{FAB7848F-99FA-43F3-AFAC-D2F3899F216A}" srcOrd="1" destOrd="0" parTransId="{92718087-060E-4CAB-9B72-7BFC412BA0AB}" sibTransId="{41847FCF-8ABE-4AA3-8F29-3F9DBA9F866D}"/>
    <dgm:cxn modelId="{F52E98F9-470F-4931-999F-C6D5179A1001}" type="presOf" srcId="{41847FCF-8ABE-4AA3-8F29-3F9DBA9F866D}" destId="{70F0AC2E-AED3-45BE-A734-ECB99C1CE946}" srcOrd="0" destOrd="0" presId="urn:microsoft.com/office/officeart/2005/8/layout/process1"/>
    <dgm:cxn modelId="{036380FB-3E11-43DA-B748-9A4B4CB338C6}" type="presParOf" srcId="{A1AA42AC-CCA2-49BC-A3BD-314832CC1241}" destId="{310FB5D9-8A81-4B74-A282-FFFC043015D7}" srcOrd="0" destOrd="0" presId="urn:microsoft.com/office/officeart/2005/8/layout/process1"/>
    <dgm:cxn modelId="{70EF1717-2FAE-4E61-B95F-371053549DF7}" type="presParOf" srcId="{A1AA42AC-CCA2-49BC-A3BD-314832CC1241}" destId="{67C6CE3C-B0E5-48D0-BADF-7598CEF5C6B4}" srcOrd="1" destOrd="0" presId="urn:microsoft.com/office/officeart/2005/8/layout/process1"/>
    <dgm:cxn modelId="{2374A37A-2494-4BD1-A375-E31CD40F6462}" type="presParOf" srcId="{67C6CE3C-B0E5-48D0-BADF-7598CEF5C6B4}" destId="{139DCD59-77D0-449B-8B07-4E96AC28089A}" srcOrd="0" destOrd="0" presId="urn:microsoft.com/office/officeart/2005/8/layout/process1"/>
    <dgm:cxn modelId="{98E8032F-A8F6-4573-9612-82B04FDF2BD1}" type="presParOf" srcId="{A1AA42AC-CCA2-49BC-A3BD-314832CC1241}" destId="{20D80B8C-A87C-45F7-A90B-82801FF62BBF}" srcOrd="2" destOrd="0" presId="urn:microsoft.com/office/officeart/2005/8/layout/process1"/>
    <dgm:cxn modelId="{DE081B6F-64F9-47FE-ABFC-489E1BC30E4B}" type="presParOf" srcId="{A1AA42AC-CCA2-49BC-A3BD-314832CC1241}" destId="{70F0AC2E-AED3-45BE-A734-ECB99C1CE946}" srcOrd="3" destOrd="0" presId="urn:microsoft.com/office/officeart/2005/8/layout/process1"/>
    <dgm:cxn modelId="{004B72AE-DADA-48B0-B859-720B4328685C}" type="presParOf" srcId="{70F0AC2E-AED3-45BE-A734-ECB99C1CE946}" destId="{DDCF93A7-9ABA-4296-B24D-8A2260111004}" srcOrd="0" destOrd="0" presId="urn:microsoft.com/office/officeart/2005/8/layout/process1"/>
    <dgm:cxn modelId="{619C573D-9EEF-4D86-AA4B-B3ACF6355CBD}" type="presParOf" srcId="{A1AA42AC-CCA2-49BC-A3BD-314832CC1241}" destId="{C57787DB-E57F-43A2-8C29-6CAE19CA4BF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7A0CA0-0926-4A49-8F0B-DA5EAB30DB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3BC7B9B-21BA-4E1B-A0F4-D8E506AA3BF8}">
      <dgm:prSet phldrT="[Texto]"/>
      <dgm:spPr/>
      <dgm:t>
        <a:bodyPr/>
        <a:lstStyle/>
        <a:p>
          <a:r>
            <a:rPr lang="es-ES" err="1"/>
            <a:t>Normalization</a:t>
          </a:r>
          <a:endParaRPr lang="en-GB"/>
        </a:p>
      </dgm:t>
    </dgm:pt>
    <dgm:pt modelId="{0ACB12FA-C3D0-481C-A342-46640D7962B8}" type="parTrans" cxnId="{1AB78B9C-403F-48C2-B28A-B0CAC69F647D}">
      <dgm:prSet/>
      <dgm:spPr/>
      <dgm:t>
        <a:bodyPr/>
        <a:lstStyle/>
        <a:p>
          <a:endParaRPr lang="en-GB"/>
        </a:p>
      </dgm:t>
    </dgm:pt>
    <dgm:pt modelId="{A0EF346C-828C-47D7-A98E-27F9634D937F}" type="sibTrans" cxnId="{1AB78B9C-403F-48C2-B28A-B0CAC69F647D}">
      <dgm:prSet/>
      <dgm:spPr/>
      <dgm:t>
        <a:bodyPr/>
        <a:lstStyle/>
        <a:p>
          <a:endParaRPr lang="en-GB"/>
        </a:p>
      </dgm:t>
    </dgm:pt>
    <dgm:pt modelId="{F7D28560-2C92-45CB-B651-ECB788D10314}">
      <dgm:prSet phldrT="[Texto]"/>
      <dgm:spPr/>
      <dgm:t>
        <a:bodyPr/>
        <a:lstStyle/>
        <a:p>
          <a:r>
            <a:rPr lang="es-ES"/>
            <a:t>VMP</a:t>
          </a:r>
          <a:endParaRPr lang="en-GB"/>
        </a:p>
      </dgm:t>
    </dgm:pt>
    <dgm:pt modelId="{1F833636-91DA-4D90-B6DF-DFB464F1412C}" type="parTrans" cxnId="{D995D12E-3D37-4DFF-A4D0-E20396740DF5}">
      <dgm:prSet/>
      <dgm:spPr/>
      <dgm:t>
        <a:bodyPr/>
        <a:lstStyle/>
        <a:p>
          <a:endParaRPr lang="en-GB"/>
        </a:p>
      </dgm:t>
    </dgm:pt>
    <dgm:pt modelId="{CAE52E0D-E127-424F-88B2-6A9390BD462E}" type="sibTrans" cxnId="{D995D12E-3D37-4DFF-A4D0-E20396740DF5}">
      <dgm:prSet/>
      <dgm:spPr/>
      <dgm:t>
        <a:bodyPr/>
        <a:lstStyle/>
        <a:p>
          <a:endParaRPr lang="en-GB"/>
        </a:p>
      </dgm:t>
    </dgm:pt>
    <dgm:pt modelId="{BDD7780C-9780-4323-9A7F-B27AA925D211}">
      <dgm:prSet phldrT="[Texto]"/>
      <dgm:spPr/>
      <dgm:t>
        <a:bodyPr/>
        <a:lstStyle/>
        <a:p>
          <a:r>
            <a:rPr lang="es-ES" err="1"/>
            <a:t>Transformation</a:t>
          </a:r>
          <a:r>
            <a:rPr lang="es-ES"/>
            <a:t> </a:t>
          </a:r>
          <a:r>
            <a:rPr lang="es-ES" err="1"/>
            <a:t>into</a:t>
          </a:r>
          <a:r>
            <a:rPr lang="es-ES"/>
            <a:t> MIDI </a:t>
          </a:r>
          <a:r>
            <a:rPr lang="es-ES" err="1"/>
            <a:t>values</a:t>
          </a:r>
          <a:endParaRPr lang="en-GB"/>
        </a:p>
      </dgm:t>
    </dgm:pt>
    <dgm:pt modelId="{A6CA2926-28E3-4898-AC0D-B98AAEBA3218}" type="parTrans" cxnId="{B4FF25C9-4A80-4E3D-8FEA-40AB30536551}">
      <dgm:prSet/>
      <dgm:spPr/>
      <dgm:t>
        <a:bodyPr/>
        <a:lstStyle/>
        <a:p>
          <a:endParaRPr lang="en-GB"/>
        </a:p>
      </dgm:t>
    </dgm:pt>
    <dgm:pt modelId="{3B0B4B4B-5E57-4BF2-A20B-C36E11B06BBF}" type="sibTrans" cxnId="{B4FF25C9-4A80-4E3D-8FEA-40AB30536551}">
      <dgm:prSet/>
      <dgm:spPr/>
      <dgm:t>
        <a:bodyPr/>
        <a:lstStyle/>
        <a:p>
          <a:endParaRPr lang="en-GB"/>
        </a:p>
      </dgm:t>
    </dgm:pt>
    <dgm:pt modelId="{566813D4-0029-4946-925E-4D7A0FBD5B00}" type="pres">
      <dgm:prSet presAssocID="{347A0CA0-0926-4A49-8F0B-DA5EAB30DB70}" presName="Name0" presStyleCnt="0">
        <dgm:presLayoutVars>
          <dgm:dir/>
          <dgm:resizeHandles val="exact"/>
        </dgm:presLayoutVars>
      </dgm:prSet>
      <dgm:spPr/>
    </dgm:pt>
    <dgm:pt modelId="{4B8A7E4D-DE1C-46CC-AE27-0F30E698B78F}" type="pres">
      <dgm:prSet presAssocID="{F3BC7B9B-21BA-4E1B-A0F4-D8E506AA3BF8}" presName="node" presStyleLbl="node1" presStyleIdx="0" presStyleCnt="3">
        <dgm:presLayoutVars>
          <dgm:bulletEnabled val="1"/>
        </dgm:presLayoutVars>
      </dgm:prSet>
      <dgm:spPr/>
    </dgm:pt>
    <dgm:pt modelId="{69518121-02AF-4A70-B4A6-71021796B12C}" type="pres">
      <dgm:prSet presAssocID="{A0EF346C-828C-47D7-A98E-27F9634D937F}" presName="sibTrans" presStyleLbl="sibTrans2D1" presStyleIdx="0" presStyleCnt="2"/>
      <dgm:spPr/>
    </dgm:pt>
    <dgm:pt modelId="{73021339-E706-4C51-950F-BA57FC31E646}" type="pres">
      <dgm:prSet presAssocID="{A0EF346C-828C-47D7-A98E-27F9634D937F}" presName="connectorText" presStyleLbl="sibTrans2D1" presStyleIdx="0" presStyleCnt="2"/>
      <dgm:spPr/>
    </dgm:pt>
    <dgm:pt modelId="{4B72F374-0A9B-4AC2-AD52-4AC8449DA7C4}" type="pres">
      <dgm:prSet presAssocID="{F7D28560-2C92-45CB-B651-ECB788D10314}" presName="node" presStyleLbl="node1" presStyleIdx="1" presStyleCnt="3">
        <dgm:presLayoutVars>
          <dgm:bulletEnabled val="1"/>
        </dgm:presLayoutVars>
      </dgm:prSet>
      <dgm:spPr/>
    </dgm:pt>
    <dgm:pt modelId="{2C555DE1-C59A-4E76-BE7F-7140E758B4BA}" type="pres">
      <dgm:prSet presAssocID="{CAE52E0D-E127-424F-88B2-6A9390BD462E}" presName="sibTrans" presStyleLbl="sibTrans2D1" presStyleIdx="1" presStyleCnt="2"/>
      <dgm:spPr/>
    </dgm:pt>
    <dgm:pt modelId="{67B3A77C-3F0D-4707-AA36-93B0E12210D8}" type="pres">
      <dgm:prSet presAssocID="{CAE52E0D-E127-424F-88B2-6A9390BD462E}" presName="connectorText" presStyleLbl="sibTrans2D1" presStyleIdx="1" presStyleCnt="2"/>
      <dgm:spPr/>
    </dgm:pt>
    <dgm:pt modelId="{9BFA7138-BDBC-4CE3-8658-9A18582A9F3C}" type="pres">
      <dgm:prSet presAssocID="{BDD7780C-9780-4323-9A7F-B27AA925D211}" presName="node" presStyleLbl="node1" presStyleIdx="2" presStyleCnt="3">
        <dgm:presLayoutVars>
          <dgm:bulletEnabled val="1"/>
        </dgm:presLayoutVars>
      </dgm:prSet>
      <dgm:spPr/>
    </dgm:pt>
  </dgm:ptLst>
  <dgm:cxnLst>
    <dgm:cxn modelId="{D995D12E-3D37-4DFF-A4D0-E20396740DF5}" srcId="{347A0CA0-0926-4A49-8F0B-DA5EAB30DB70}" destId="{F7D28560-2C92-45CB-B651-ECB788D10314}" srcOrd="1" destOrd="0" parTransId="{1F833636-91DA-4D90-B6DF-DFB464F1412C}" sibTransId="{CAE52E0D-E127-424F-88B2-6A9390BD462E}"/>
    <dgm:cxn modelId="{0363826B-7961-47C0-BD6D-CF3D26A10EEC}" type="presOf" srcId="{F3BC7B9B-21BA-4E1B-A0F4-D8E506AA3BF8}" destId="{4B8A7E4D-DE1C-46CC-AE27-0F30E698B78F}" srcOrd="0" destOrd="0" presId="urn:microsoft.com/office/officeart/2005/8/layout/process1"/>
    <dgm:cxn modelId="{E9F54D7D-F099-49DE-AB38-6DB11B9DE0BC}" type="presOf" srcId="{A0EF346C-828C-47D7-A98E-27F9634D937F}" destId="{73021339-E706-4C51-950F-BA57FC31E646}" srcOrd="1" destOrd="0" presId="urn:microsoft.com/office/officeart/2005/8/layout/process1"/>
    <dgm:cxn modelId="{1AB78B9C-403F-48C2-B28A-B0CAC69F647D}" srcId="{347A0CA0-0926-4A49-8F0B-DA5EAB30DB70}" destId="{F3BC7B9B-21BA-4E1B-A0F4-D8E506AA3BF8}" srcOrd="0" destOrd="0" parTransId="{0ACB12FA-C3D0-481C-A342-46640D7962B8}" sibTransId="{A0EF346C-828C-47D7-A98E-27F9634D937F}"/>
    <dgm:cxn modelId="{8EDA3E9D-2845-46F8-861A-852BDCAE029B}" type="presOf" srcId="{CAE52E0D-E127-424F-88B2-6A9390BD462E}" destId="{2C555DE1-C59A-4E76-BE7F-7140E758B4BA}" srcOrd="0" destOrd="0" presId="urn:microsoft.com/office/officeart/2005/8/layout/process1"/>
    <dgm:cxn modelId="{99A6BEA6-B988-4F60-B931-0E5F0B3B8E1F}" type="presOf" srcId="{F7D28560-2C92-45CB-B651-ECB788D10314}" destId="{4B72F374-0A9B-4AC2-AD52-4AC8449DA7C4}" srcOrd="0" destOrd="0" presId="urn:microsoft.com/office/officeart/2005/8/layout/process1"/>
    <dgm:cxn modelId="{B4FF25C9-4A80-4E3D-8FEA-40AB30536551}" srcId="{347A0CA0-0926-4A49-8F0B-DA5EAB30DB70}" destId="{BDD7780C-9780-4323-9A7F-B27AA925D211}" srcOrd="2" destOrd="0" parTransId="{A6CA2926-28E3-4898-AC0D-B98AAEBA3218}" sibTransId="{3B0B4B4B-5E57-4BF2-A20B-C36E11B06BBF}"/>
    <dgm:cxn modelId="{D7FF71CD-1FCC-46EA-83D7-94F88B2851AF}" type="presOf" srcId="{BDD7780C-9780-4323-9A7F-B27AA925D211}" destId="{9BFA7138-BDBC-4CE3-8658-9A18582A9F3C}" srcOrd="0" destOrd="0" presId="urn:microsoft.com/office/officeart/2005/8/layout/process1"/>
    <dgm:cxn modelId="{971520EC-5019-4A23-8B91-60EDD758A62A}" type="presOf" srcId="{347A0CA0-0926-4A49-8F0B-DA5EAB30DB70}" destId="{566813D4-0029-4946-925E-4D7A0FBD5B00}" srcOrd="0" destOrd="0" presId="urn:microsoft.com/office/officeart/2005/8/layout/process1"/>
    <dgm:cxn modelId="{21F0F3F2-6538-451B-88A4-8B498C0005DB}" type="presOf" srcId="{A0EF346C-828C-47D7-A98E-27F9634D937F}" destId="{69518121-02AF-4A70-B4A6-71021796B12C}" srcOrd="0" destOrd="0" presId="urn:microsoft.com/office/officeart/2005/8/layout/process1"/>
    <dgm:cxn modelId="{DB5BE8F6-02A1-42C2-835B-F642F82998D9}" type="presOf" srcId="{CAE52E0D-E127-424F-88B2-6A9390BD462E}" destId="{67B3A77C-3F0D-4707-AA36-93B0E12210D8}" srcOrd="1" destOrd="0" presId="urn:microsoft.com/office/officeart/2005/8/layout/process1"/>
    <dgm:cxn modelId="{D6A151F5-D114-4FF3-A930-774AF0C6FE07}" type="presParOf" srcId="{566813D4-0029-4946-925E-4D7A0FBD5B00}" destId="{4B8A7E4D-DE1C-46CC-AE27-0F30E698B78F}" srcOrd="0" destOrd="0" presId="urn:microsoft.com/office/officeart/2005/8/layout/process1"/>
    <dgm:cxn modelId="{649A8356-828A-4A11-AABD-6AC92603C909}" type="presParOf" srcId="{566813D4-0029-4946-925E-4D7A0FBD5B00}" destId="{69518121-02AF-4A70-B4A6-71021796B12C}" srcOrd="1" destOrd="0" presId="urn:microsoft.com/office/officeart/2005/8/layout/process1"/>
    <dgm:cxn modelId="{94D56B71-7D85-4416-8FA0-FFB53581BD55}" type="presParOf" srcId="{69518121-02AF-4A70-B4A6-71021796B12C}" destId="{73021339-E706-4C51-950F-BA57FC31E646}" srcOrd="0" destOrd="0" presId="urn:microsoft.com/office/officeart/2005/8/layout/process1"/>
    <dgm:cxn modelId="{AFCE59A0-412D-4F0F-8830-328C9165ACFD}" type="presParOf" srcId="{566813D4-0029-4946-925E-4D7A0FBD5B00}" destId="{4B72F374-0A9B-4AC2-AD52-4AC8449DA7C4}" srcOrd="2" destOrd="0" presId="urn:microsoft.com/office/officeart/2005/8/layout/process1"/>
    <dgm:cxn modelId="{D5CEF59C-AA87-4F99-84DC-9E1E08224185}" type="presParOf" srcId="{566813D4-0029-4946-925E-4D7A0FBD5B00}" destId="{2C555DE1-C59A-4E76-BE7F-7140E758B4BA}" srcOrd="3" destOrd="0" presId="urn:microsoft.com/office/officeart/2005/8/layout/process1"/>
    <dgm:cxn modelId="{6B163196-E6D1-4125-9E07-1E5DD4B3A26E}" type="presParOf" srcId="{2C555DE1-C59A-4E76-BE7F-7140E758B4BA}" destId="{67B3A77C-3F0D-4707-AA36-93B0E12210D8}" srcOrd="0" destOrd="0" presId="urn:microsoft.com/office/officeart/2005/8/layout/process1"/>
    <dgm:cxn modelId="{39829CB6-C741-4953-8A5D-C022E25C1145}" type="presParOf" srcId="{566813D4-0029-4946-925E-4D7A0FBD5B00}" destId="{9BFA7138-BDBC-4CE3-8658-9A18582A9F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DC2BA5-D663-46B8-8490-042F14B5AC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B17BA4-356E-447E-B032-6B27139D7096}">
      <dgm:prSet phldrT="[Texto]" custT="1"/>
      <dgm:spPr/>
      <dgm:t>
        <a:bodyPr/>
        <a:lstStyle/>
        <a:p>
          <a:pPr algn="l"/>
          <a:r>
            <a:rPr lang="en-CA" sz="1100" noProof="0"/>
            <a:t>Output file: </a:t>
          </a:r>
          <a:r>
            <a:rPr lang="en-US" sz="1100" b="0" i="0"/>
            <a:t>the path where the MIDI file will be saved</a:t>
          </a:r>
          <a:endParaRPr lang="en-US" sz="1100" noProof="0"/>
        </a:p>
        <a:p>
          <a:pPr algn="l"/>
          <a:r>
            <a:rPr lang="en-US" sz="1100" noProof="0"/>
            <a:t>X : </a:t>
          </a:r>
          <a:r>
            <a:rPr lang="en-US" sz="1100" b="1" noProof="0"/>
            <a:t>Frequencies</a:t>
          </a:r>
          <a:r>
            <a:rPr lang="en-US" sz="1100" noProof="0"/>
            <a:t> - notes </a:t>
          </a:r>
          <a:r>
            <a:rPr lang="en-CA" sz="1100" noProof="0"/>
            <a:t>[0..127]</a:t>
          </a:r>
          <a:endParaRPr lang="en-US" sz="1100" noProof="0"/>
        </a:p>
        <a:p>
          <a:pPr algn="l"/>
          <a:r>
            <a:rPr lang="en-US" sz="1100" noProof="0"/>
            <a:t>Y: Note Duration-</a:t>
          </a:r>
          <a:r>
            <a:rPr lang="en-US" sz="1100" b="1" noProof="0"/>
            <a:t>rhythm</a:t>
          </a:r>
          <a:r>
            <a:rPr lang="en-US" sz="1100" noProof="0"/>
            <a:t> (seg or beats-&gt;BPM)</a:t>
          </a:r>
        </a:p>
        <a:p>
          <a:pPr algn="l"/>
          <a:r>
            <a:rPr lang="en-US" sz="1100" noProof="0"/>
            <a:t>Z: Speed / intensity and musical </a:t>
          </a:r>
          <a:r>
            <a:rPr lang="en-US" sz="1100" b="1" noProof="0"/>
            <a:t>dynamic</a:t>
          </a:r>
          <a:r>
            <a:rPr lang="en-US" sz="1100" noProof="0"/>
            <a:t> </a:t>
          </a:r>
          <a:r>
            <a:rPr lang="en-CA" sz="1100" noProof="0"/>
            <a:t>[0..127]</a:t>
          </a:r>
        </a:p>
        <a:p>
          <a:pPr algn="l"/>
          <a:r>
            <a:rPr lang="en-CA" sz="1100" noProof="0"/>
            <a:t>Instrument: MIDI code</a:t>
          </a:r>
        </a:p>
      </dgm:t>
    </dgm:pt>
    <dgm:pt modelId="{FCADB5C0-A09D-4713-8B53-28C4E31C41F8}" type="parTrans" cxnId="{B19085DC-1E02-4C78-B9B9-219780918400}">
      <dgm:prSet/>
      <dgm:spPr/>
      <dgm:t>
        <a:bodyPr/>
        <a:lstStyle/>
        <a:p>
          <a:endParaRPr lang="en-GB"/>
        </a:p>
      </dgm:t>
    </dgm:pt>
    <dgm:pt modelId="{4F2EAE40-94E4-421A-AF97-AB9C88E5ED19}" type="sibTrans" cxnId="{B19085DC-1E02-4C78-B9B9-219780918400}">
      <dgm:prSet/>
      <dgm:spPr/>
      <dgm:t>
        <a:bodyPr/>
        <a:lstStyle/>
        <a:p>
          <a:endParaRPr lang="en-GB"/>
        </a:p>
      </dgm:t>
    </dgm:pt>
    <dgm:pt modelId="{E1060A8B-F3CE-4EAC-ABC3-44C944285F23}">
      <dgm:prSet phldrT="[Texto]" custT="1"/>
      <dgm:spPr/>
      <dgm:t>
        <a:bodyPr/>
        <a:lstStyle/>
        <a:p>
          <a:r>
            <a:rPr lang="en-CA" sz="1700" b="1" kern="1200" err="1">
              <a:solidFill>
                <a:prstClr val="white"/>
              </a:solidFill>
              <a:latin typeface="Avenir Next LT Pro"/>
              <a:ea typeface="+mn-ea"/>
              <a:cs typeface="+mn-cs"/>
            </a:rPr>
            <a:t>create_midi_file</a:t>
          </a:r>
          <a:endParaRPr lang="en-GB" sz="1700" b="1" kern="1200">
            <a:solidFill>
              <a:prstClr val="white"/>
            </a:solidFill>
            <a:latin typeface="Avenir Next LT Pro"/>
            <a:ea typeface="+mn-ea"/>
            <a:cs typeface="+mn-cs"/>
          </a:endParaRPr>
        </a:p>
      </dgm:t>
    </dgm:pt>
    <dgm:pt modelId="{F91176EA-3B38-4A81-82DB-3C3082033D31}" type="parTrans" cxnId="{9F299E76-2DF1-4224-8DF8-72507C298CA5}">
      <dgm:prSet/>
      <dgm:spPr/>
      <dgm:t>
        <a:bodyPr/>
        <a:lstStyle/>
        <a:p>
          <a:endParaRPr lang="en-GB"/>
        </a:p>
      </dgm:t>
    </dgm:pt>
    <dgm:pt modelId="{3D99E375-4425-487F-AF63-3ACADFE630AD}" type="sibTrans" cxnId="{9F299E76-2DF1-4224-8DF8-72507C298CA5}">
      <dgm:prSet/>
      <dgm:spPr/>
      <dgm:t>
        <a:bodyPr/>
        <a:lstStyle/>
        <a:p>
          <a:endParaRPr lang="en-GB"/>
        </a:p>
      </dgm:t>
    </dgm:pt>
    <dgm:pt modelId="{8DAC1C5B-5029-44E1-A9BF-05CE187698FF}" type="pres">
      <dgm:prSet presAssocID="{16DC2BA5-D663-46B8-8490-042F14B5ACBC}" presName="Name0" presStyleCnt="0">
        <dgm:presLayoutVars>
          <dgm:dir/>
          <dgm:resizeHandles val="exact"/>
        </dgm:presLayoutVars>
      </dgm:prSet>
      <dgm:spPr/>
    </dgm:pt>
    <dgm:pt modelId="{E0BC11B7-EB56-42E2-9D5B-6C64A4B04DDD}" type="pres">
      <dgm:prSet presAssocID="{42B17BA4-356E-447E-B032-6B27139D7096}" presName="node" presStyleLbl="node1" presStyleIdx="0" presStyleCnt="2" custScaleX="169005" custLinFactX="-69515" custLinFactY="100000" custLinFactNeighborX="-100000" custLinFactNeighborY="191624">
        <dgm:presLayoutVars>
          <dgm:bulletEnabled val="1"/>
        </dgm:presLayoutVars>
      </dgm:prSet>
      <dgm:spPr/>
    </dgm:pt>
    <dgm:pt modelId="{FDA90814-ACC1-4C32-91B0-A53621E78D8F}" type="pres">
      <dgm:prSet presAssocID="{4F2EAE40-94E4-421A-AF97-AB9C88E5ED19}" presName="sibTrans" presStyleLbl="sibTrans2D1" presStyleIdx="0" presStyleCnt="1"/>
      <dgm:spPr/>
    </dgm:pt>
    <dgm:pt modelId="{897E0912-BA45-4B6E-B19D-4CE800BC5770}" type="pres">
      <dgm:prSet presAssocID="{4F2EAE40-94E4-421A-AF97-AB9C88E5ED19}" presName="connectorText" presStyleLbl="sibTrans2D1" presStyleIdx="0" presStyleCnt="1"/>
      <dgm:spPr/>
    </dgm:pt>
    <dgm:pt modelId="{88C54331-70D1-4643-981D-B3FB727793E1}" type="pres">
      <dgm:prSet presAssocID="{E1060A8B-F3CE-4EAC-ABC3-44C944285F23}" presName="node" presStyleLbl="node1" presStyleIdx="1" presStyleCnt="2" custLinFactNeighborY="367">
        <dgm:presLayoutVars>
          <dgm:bulletEnabled val="1"/>
        </dgm:presLayoutVars>
      </dgm:prSet>
      <dgm:spPr/>
    </dgm:pt>
  </dgm:ptLst>
  <dgm:cxnLst>
    <dgm:cxn modelId="{22807448-CC80-4510-B8AE-D7509C07D275}" type="presOf" srcId="{16DC2BA5-D663-46B8-8490-042F14B5ACBC}" destId="{8DAC1C5B-5029-44E1-A9BF-05CE187698FF}" srcOrd="0" destOrd="0" presId="urn:microsoft.com/office/officeart/2005/8/layout/process1"/>
    <dgm:cxn modelId="{9F299E76-2DF1-4224-8DF8-72507C298CA5}" srcId="{16DC2BA5-D663-46B8-8490-042F14B5ACBC}" destId="{E1060A8B-F3CE-4EAC-ABC3-44C944285F23}" srcOrd="1" destOrd="0" parTransId="{F91176EA-3B38-4A81-82DB-3C3082033D31}" sibTransId="{3D99E375-4425-487F-AF63-3ACADFE630AD}"/>
    <dgm:cxn modelId="{22351A7C-A39A-4ECE-A0ED-D08F9738A37D}" type="presOf" srcId="{E1060A8B-F3CE-4EAC-ABC3-44C944285F23}" destId="{88C54331-70D1-4643-981D-B3FB727793E1}" srcOrd="0" destOrd="0" presId="urn:microsoft.com/office/officeart/2005/8/layout/process1"/>
    <dgm:cxn modelId="{E318C591-CD25-4CFF-9E17-195DC61186B4}" type="presOf" srcId="{4F2EAE40-94E4-421A-AF97-AB9C88E5ED19}" destId="{897E0912-BA45-4B6E-B19D-4CE800BC5770}" srcOrd="1" destOrd="0" presId="urn:microsoft.com/office/officeart/2005/8/layout/process1"/>
    <dgm:cxn modelId="{8264F697-6704-4C2D-8D17-5CACD0AAEDFB}" type="presOf" srcId="{42B17BA4-356E-447E-B032-6B27139D7096}" destId="{E0BC11B7-EB56-42E2-9D5B-6C64A4B04DDD}" srcOrd="0" destOrd="0" presId="urn:microsoft.com/office/officeart/2005/8/layout/process1"/>
    <dgm:cxn modelId="{E7A6F4B6-F8A8-4FF4-8A8C-0C34EEC4FA9D}" type="presOf" srcId="{4F2EAE40-94E4-421A-AF97-AB9C88E5ED19}" destId="{FDA90814-ACC1-4C32-91B0-A53621E78D8F}" srcOrd="0" destOrd="0" presId="urn:microsoft.com/office/officeart/2005/8/layout/process1"/>
    <dgm:cxn modelId="{B19085DC-1E02-4C78-B9B9-219780918400}" srcId="{16DC2BA5-D663-46B8-8490-042F14B5ACBC}" destId="{42B17BA4-356E-447E-B032-6B27139D7096}" srcOrd="0" destOrd="0" parTransId="{FCADB5C0-A09D-4713-8B53-28C4E31C41F8}" sibTransId="{4F2EAE40-94E4-421A-AF97-AB9C88E5ED19}"/>
    <dgm:cxn modelId="{6B358A2E-5213-4611-A5A4-657F1BD36142}" type="presParOf" srcId="{8DAC1C5B-5029-44E1-A9BF-05CE187698FF}" destId="{E0BC11B7-EB56-42E2-9D5B-6C64A4B04DDD}" srcOrd="0" destOrd="0" presId="urn:microsoft.com/office/officeart/2005/8/layout/process1"/>
    <dgm:cxn modelId="{A3A3F28A-C2C1-48B4-AEB8-6D828DAA61A4}" type="presParOf" srcId="{8DAC1C5B-5029-44E1-A9BF-05CE187698FF}" destId="{FDA90814-ACC1-4C32-91B0-A53621E78D8F}" srcOrd="1" destOrd="0" presId="urn:microsoft.com/office/officeart/2005/8/layout/process1"/>
    <dgm:cxn modelId="{4739A00F-C41B-4AFB-A48C-8EBC3EAEAF85}" type="presParOf" srcId="{FDA90814-ACC1-4C32-91B0-A53621E78D8F}" destId="{897E0912-BA45-4B6E-B19D-4CE800BC5770}" srcOrd="0" destOrd="0" presId="urn:microsoft.com/office/officeart/2005/8/layout/process1"/>
    <dgm:cxn modelId="{4159D348-CA8F-4AD3-BC0D-509F7638C270}" type="presParOf" srcId="{8DAC1C5B-5029-44E1-A9BF-05CE187698FF}" destId="{88C54331-70D1-4643-981D-B3FB727793E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F086D-D9DC-4FB5-9870-EACCABEA1978}">
      <dsp:nvSpPr>
        <dsp:cNvPr id="0" name=""/>
        <dsp:cNvSpPr/>
      </dsp:nvSpPr>
      <dsp:spPr>
        <a:xfrm>
          <a:off x="0" y="276295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def </a:t>
          </a:r>
          <a:r>
            <a:rPr lang="es-ES" sz="1000" b="1" kern="1200"/>
            <a:t>__init__</a:t>
          </a:r>
        </a:p>
      </dsp:txBody>
      <dsp:txXfrm>
        <a:off x="435173" y="276295"/>
        <a:ext cx="1305521" cy="870346"/>
      </dsp:txXfrm>
    </dsp:sp>
    <dsp:sp modelId="{2815F53C-0DF0-4725-BB5B-C31EB3E428A6}">
      <dsp:nvSpPr>
        <dsp:cNvPr id="0" name=""/>
        <dsp:cNvSpPr/>
      </dsp:nvSpPr>
      <dsp:spPr>
        <a:xfrm>
          <a:off x="1960066" y="276295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def </a:t>
          </a:r>
          <a:r>
            <a:rPr lang="es-ES" sz="1000" b="1" kern="1200"/>
            <a:t>actualizar_frase</a:t>
          </a:r>
        </a:p>
      </dsp:txBody>
      <dsp:txXfrm>
        <a:off x="2395239" y="276295"/>
        <a:ext cx="1305521" cy="870346"/>
      </dsp:txXfrm>
    </dsp:sp>
    <dsp:sp modelId="{DAECD4A1-C146-40AA-9112-567C5F828D01}">
      <dsp:nvSpPr>
        <dsp:cNvPr id="0" name=""/>
        <dsp:cNvSpPr/>
      </dsp:nvSpPr>
      <dsp:spPr>
        <a:xfrm>
          <a:off x="3918346" y="276295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Def </a:t>
          </a:r>
          <a:r>
            <a:rPr lang="es-ES" sz="1000" b="1" kern="1200"/>
            <a:t>ejecutar</a:t>
          </a:r>
        </a:p>
      </dsp:txBody>
      <dsp:txXfrm>
        <a:off x="4353519" y="276295"/>
        <a:ext cx="1305521" cy="870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384CDA-FFE2-44A5-B2C1-B6ADEAE3AFFB}">
      <dsp:nvSpPr>
        <dsp:cNvPr id="0" name=""/>
        <dsp:cNvSpPr/>
      </dsp:nvSpPr>
      <dsp:spPr>
        <a:xfrm>
          <a:off x="628456" y="2784372"/>
          <a:ext cx="216000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kern="1200" err="1"/>
            <a:t>class</a:t>
          </a:r>
          <a:r>
            <a:rPr lang="es-ES" sz="1200" b="0" kern="1200"/>
            <a:t> </a:t>
          </a:r>
          <a:r>
            <a:rPr lang="es-ES" sz="1200" b="1" kern="1200" err="1"/>
            <a:t>InterfazMateMusica</a:t>
          </a:r>
          <a:r>
            <a:rPr lang="es-ES" sz="1200" b="1" kern="1200"/>
            <a:t>(</a:t>
          </a:r>
          <a:r>
            <a:rPr lang="es-ES" sz="1200" b="1" kern="1200" err="1"/>
            <a:t>tk.Tk</a:t>
          </a:r>
          <a:r>
            <a:rPr lang="es-ES" sz="1200" b="0" kern="1200"/>
            <a:t>)</a:t>
          </a:r>
          <a:endParaRPr lang="es-ES" sz="1200" b="1" kern="1200"/>
        </a:p>
      </dsp:txBody>
      <dsp:txXfrm>
        <a:off x="640773" y="2796689"/>
        <a:ext cx="2135369" cy="395912"/>
      </dsp:txXfrm>
    </dsp:sp>
    <dsp:sp modelId="{E372BAE7-1390-4F04-B78E-C0BF58196864}">
      <dsp:nvSpPr>
        <dsp:cNvPr id="0" name=""/>
        <dsp:cNvSpPr/>
      </dsp:nvSpPr>
      <dsp:spPr>
        <a:xfrm rot="16924900">
          <a:off x="2152980" y="2202163"/>
          <a:ext cx="1607396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607396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16493" y="2168564"/>
        <a:ext cx="80369" cy="80369"/>
      </dsp:txXfrm>
    </dsp:sp>
    <dsp:sp modelId="{367D345C-D0A0-4494-A113-BFA9BAB27A56}">
      <dsp:nvSpPr>
        <dsp:cNvPr id="0" name=""/>
        <dsp:cNvSpPr/>
      </dsp:nvSpPr>
      <dsp:spPr>
        <a:xfrm>
          <a:off x="3124897" y="1212579"/>
          <a:ext cx="1440002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/>
            <a:t>Def __</a:t>
          </a:r>
          <a:r>
            <a:rPr lang="es-ES" sz="1000" b="1" kern="1200" err="1"/>
            <a:t>init</a:t>
          </a:r>
          <a:r>
            <a:rPr lang="es-ES" sz="1000" b="1" kern="1200"/>
            <a:t>__</a:t>
          </a:r>
        </a:p>
      </dsp:txBody>
      <dsp:txXfrm>
        <a:off x="3137214" y="1224896"/>
        <a:ext cx="1415368" cy="395912"/>
      </dsp:txXfrm>
    </dsp:sp>
    <dsp:sp modelId="{B3749C24-29E8-4E9D-A8A7-632C989F0C11}">
      <dsp:nvSpPr>
        <dsp:cNvPr id="0" name=""/>
        <dsp:cNvSpPr/>
      </dsp:nvSpPr>
      <dsp:spPr>
        <a:xfrm rot="17132988">
          <a:off x="4105614" y="811731"/>
          <a:ext cx="125500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25500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1742" y="786941"/>
        <a:ext cx="62750" cy="62750"/>
      </dsp:txXfrm>
    </dsp:sp>
    <dsp:sp modelId="{9E41263A-0A10-4311-AA25-EA7FD50BC783}">
      <dsp:nvSpPr>
        <dsp:cNvPr id="0" name=""/>
        <dsp:cNvSpPr/>
      </dsp:nvSpPr>
      <dsp:spPr>
        <a:xfrm>
          <a:off x="4901336" y="3507"/>
          <a:ext cx="1523539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Attribution</a:t>
          </a:r>
          <a:r>
            <a:rPr lang="es-ES" sz="1000" kern="1200"/>
            <a:t> </a:t>
          </a:r>
          <a:r>
            <a:rPr lang="es-ES" sz="1000" kern="1200" err="1"/>
            <a:t>of</a:t>
          </a:r>
          <a:r>
            <a:rPr lang="es-ES" sz="1000" kern="1200"/>
            <a:t> variables</a:t>
          </a:r>
        </a:p>
      </dsp:txBody>
      <dsp:txXfrm>
        <a:off x="4913653" y="15824"/>
        <a:ext cx="1498905" cy="395912"/>
      </dsp:txXfrm>
    </dsp:sp>
    <dsp:sp modelId="{02C93C48-28EE-4E8A-871D-C60A5EE00ECC}">
      <dsp:nvSpPr>
        <dsp:cNvPr id="0" name=""/>
        <dsp:cNvSpPr/>
      </dsp:nvSpPr>
      <dsp:spPr>
        <a:xfrm rot="17692822">
          <a:off x="4333287" y="1053545"/>
          <a:ext cx="79966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79966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3126" y="1040139"/>
        <a:ext cx="39983" cy="39983"/>
      </dsp:txXfrm>
    </dsp:sp>
    <dsp:sp modelId="{ED53343C-F129-4C88-BD0D-F71CC1D6288F}">
      <dsp:nvSpPr>
        <dsp:cNvPr id="0" name=""/>
        <dsp:cNvSpPr/>
      </dsp:nvSpPr>
      <dsp:spPr>
        <a:xfrm>
          <a:off x="4901336" y="487135"/>
          <a:ext cx="1524271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Generation</a:t>
          </a:r>
          <a:r>
            <a:rPr lang="es-ES" sz="1000" kern="1200"/>
            <a:t> </a:t>
          </a:r>
          <a:r>
            <a:rPr lang="es-ES" sz="1000" kern="1200" err="1"/>
            <a:t>of</a:t>
          </a:r>
          <a:r>
            <a:rPr lang="es-ES" sz="1000" kern="1200"/>
            <a:t> </a:t>
          </a:r>
          <a:r>
            <a:rPr lang="es-ES" sz="1000" kern="1200" err="1"/>
            <a:t>Labels</a:t>
          </a:r>
          <a:endParaRPr lang="es-ES" sz="1000" kern="1200"/>
        </a:p>
      </dsp:txBody>
      <dsp:txXfrm>
        <a:off x="4913653" y="499452"/>
        <a:ext cx="1499637" cy="395912"/>
      </dsp:txXfrm>
    </dsp:sp>
    <dsp:sp modelId="{A1D24BB1-4AF5-44AB-8B9E-FB01A7A27F25}">
      <dsp:nvSpPr>
        <dsp:cNvPr id="0" name=""/>
        <dsp:cNvSpPr/>
      </dsp:nvSpPr>
      <dsp:spPr>
        <a:xfrm rot="19457599">
          <a:off x="4525956" y="1295359"/>
          <a:ext cx="414323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414323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2760" y="1291587"/>
        <a:ext cx="20716" cy="20716"/>
      </dsp:txXfrm>
    </dsp:sp>
    <dsp:sp modelId="{46CA95BA-692F-4174-A7FD-527494F68429}">
      <dsp:nvSpPr>
        <dsp:cNvPr id="0" name=""/>
        <dsp:cNvSpPr/>
      </dsp:nvSpPr>
      <dsp:spPr>
        <a:xfrm>
          <a:off x="4901336" y="970764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Generate</a:t>
          </a:r>
          <a:r>
            <a:rPr lang="es-ES" sz="1000" kern="1200"/>
            <a:t> Melody</a:t>
          </a:r>
        </a:p>
      </dsp:txBody>
      <dsp:txXfrm>
        <a:off x="4913653" y="983081"/>
        <a:ext cx="1498914" cy="395912"/>
      </dsp:txXfrm>
    </dsp:sp>
    <dsp:sp modelId="{2E2745FE-1962-4023-ACA6-6FE98A5F87E2}">
      <dsp:nvSpPr>
        <dsp:cNvPr id="0" name=""/>
        <dsp:cNvSpPr/>
      </dsp:nvSpPr>
      <dsp:spPr>
        <a:xfrm rot="2142401">
          <a:off x="4525956" y="1537174"/>
          <a:ext cx="414323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414323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2760" y="1533401"/>
        <a:ext cx="20716" cy="20716"/>
      </dsp:txXfrm>
    </dsp:sp>
    <dsp:sp modelId="{D8A982F7-FA49-4E98-9FAB-30911E0697F4}">
      <dsp:nvSpPr>
        <dsp:cNvPr id="0" name=""/>
        <dsp:cNvSpPr/>
      </dsp:nvSpPr>
      <dsp:spPr>
        <a:xfrm>
          <a:off x="4901336" y="1454393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Introduce </a:t>
          </a:r>
          <a:r>
            <a:rPr lang="es-ES" sz="1000" kern="1200" err="1"/>
            <a:t>parameters</a:t>
          </a:r>
          <a:endParaRPr lang="es-ES" sz="1000" kern="1200"/>
        </a:p>
      </dsp:txBody>
      <dsp:txXfrm>
        <a:off x="4913653" y="1466710"/>
        <a:ext cx="1498914" cy="395912"/>
      </dsp:txXfrm>
    </dsp:sp>
    <dsp:sp modelId="{F7F47745-3177-4C44-B263-53BA140D75B1}">
      <dsp:nvSpPr>
        <dsp:cNvPr id="0" name=""/>
        <dsp:cNvSpPr/>
      </dsp:nvSpPr>
      <dsp:spPr>
        <a:xfrm rot="3907178">
          <a:off x="4333287" y="1778988"/>
          <a:ext cx="79966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79966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3126" y="1765582"/>
        <a:ext cx="39983" cy="39983"/>
      </dsp:txXfrm>
    </dsp:sp>
    <dsp:sp modelId="{88431B98-2A02-4703-A9E2-992DD7CE8683}">
      <dsp:nvSpPr>
        <dsp:cNvPr id="0" name=""/>
        <dsp:cNvSpPr/>
      </dsp:nvSpPr>
      <dsp:spPr>
        <a:xfrm>
          <a:off x="4901336" y="1938022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Numerical</a:t>
          </a:r>
          <a:r>
            <a:rPr lang="es-ES" sz="1000" kern="1200"/>
            <a:t> </a:t>
          </a:r>
          <a:r>
            <a:rPr lang="es-ES" sz="1000" kern="1200" err="1"/>
            <a:t>parameter</a:t>
          </a:r>
          <a:r>
            <a:rPr lang="es-ES" sz="1000" kern="1200"/>
            <a:t> </a:t>
          </a:r>
          <a:r>
            <a:rPr lang="es-ES" sz="1000" kern="1200" err="1"/>
            <a:t>breakdown</a:t>
          </a:r>
          <a:endParaRPr lang="es-ES" sz="1000" kern="1200"/>
        </a:p>
      </dsp:txBody>
      <dsp:txXfrm>
        <a:off x="4913653" y="1950339"/>
        <a:ext cx="1498914" cy="395912"/>
      </dsp:txXfrm>
    </dsp:sp>
    <dsp:sp modelId="{F36A5368-25E6-4B3F-B8E3-B28FD0432125}">
      <dsp:nvSpPr>
        <dsp:cNvPr id="0" name=""/>
        <dsp:cNvSpPr/>
      </dsp:nvSpPr>
      <dsp:spPr>
        <a:xfrm rot="4467012">
          <a:off x="4105614" y="2020802"/>
          <a:ext cx="125500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25500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1742" y="1996013"/>
        <a:ext cx="62750" cy="62750"/>
      </dsp:txXfrm>
    </dsp:sp>
    <dsp:sp modelId="{64493B8C-C7A6-453C-B62F-E66694740B49}">
      <dsp:nvSpPr>
        <dsp:cNvPr id="0" name=""/>
        <dsp:cNvSpPr/>
      </dsp:nvSpPr>
      <dsp:spPr>
        <a:xfrm>
          <a:off x="4901336" y="2421650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Variable </a:t>
          </a:r>
          <a:r>
            <a:rPr lang="es-ES" sz="1000" kern="1200" err="1"/>
            <a:t>dictionaries</a:t>
          </a:r>
          <a:endParaRPr lang="es-ES" sz="1000" kern="1200"/>
        </a:p>
      </dsp:txBody>
      <dsp:txXfrm>
        <a:off x="4913653" y="2433967"/>
        <a:ext cx="1498914" cy="395912"/>
      </dsp:txXfrm>
    </dsp:sp>
    <dsp:sp modelId="{1A0980A6-62CE-4CA2-9AB1-1DBEE9616C7B}">
      <dsp:nvSpPr>
        <dsp:cNvPr id="0" name=""/>
        <dsp:cNvSpPr/>
      </dsp:nvSpPr>
      <dsp:spPr>
        <a:xfrm rot="1186030">
          <a:off x="2777926" y="3048513"/>
          <a:ext cx="357503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57503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47740" y="3046161"/>
        <a:ext cx="17875" cy="17875"/>
      </dsp:txXfrm>
    </dsp:sp>
    <dsp:sp modelId="{DDD28173-1DC2-4C66-A028-40D21E218682}">
      <dsp:nvSpPr>
        <dsp:cNvPr id="0" name=""/>
        <dsp:cNvSpPr/>
      </dsp:nvSpPr>
      <dsp:spPr>
        <a:xfrm>
          <a:off x="3124897" y="2905279"/>
          <a:ext cx="1440002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/>
            <a:t>Def actualizar frase</a:t>
          </a:r>
        </a:p>
      </dsp:txBody>
      <dsp:txXfrm>
        <a:off x="3137214" y="2917596"/>
        <a:ext cx="1415368" cy="395912"/>
      </dsp:txXfrm>
    </dsp:sp>
    <dsp:sp modelId="{4092C0AF-999F-49B7-B35C-C5F0F88B4AD0}">
      <dsp:nvSpPr>
        <dsp:cNvPr id="0" name=""/>
        <dsp:cNvSpPr/>
      </dsp:nvSpPr>
      <dsp:spPr>
        <a:xfrm>
          <a:off x="4564899" y="3108967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4707" y="3107141"/>
        <a:ext cx="16821" cy="16821"/>
      </dsp:txXfrm>
    </dsp:sp>
    <dsp:sp modelId="{70D72AF1-1CD8-4060-9333-24A4213D73D5}">
      <dsp:nvSpPr>
        <dsp:cNvPr id="0" name=""/>
        <dsp:cNvSpPr/>
      </dsp:nvSpPr>
      <dsp:spPr>
        <a:xfrm>
          <a:off x="4901336" y="2905279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Display</a:t>
          </a:r>
          <a:r>
            <a:rPr lang="es-ES" sz="1000" kern="1200"/>
            <a:t> </a:t>
          </a:r>
          <a:r>
            <a:rPr lang="es-ES" sz="1000" kern="1200" err="1"/>
            <a:t>of</a:t>
          </a:r>
          <a:r>
            <a:rPr lang="es-ES" sz="1000" kern="1200"/>
            <a:t> </a:t>
          </a:r>
          <a:r>
            <a:rPr lang="es-ES" sz="1000" kern="1200" err="1"/>
            <a:t>models</a:t>
          </a:r>
          <a:endParaRPr lang="es-ES" sz="1000" kern="1200"/>
        </a:p>
      </dsp:txBody>
      <dsp:txXfrm>
        <a:off x="4913653" y="2917596"/>
        <a:ext cx="1498914" cy="395912"/>
      </dsp:txXfrm>
    </dsp:sp>
    <dsp:sp modelId="{0F7E8B5F-BCAA-43D0-A0E3-7320DE45CFAB}">
      <dsp:nvSpPr>
        <dsp:cNvPr id="0" name=""/>
        <dsp:cNvSpPr/>
      </dsp:nvSpPr>
      <dsp:spPr>
        <a:xfrm rot="4675100">
          <a:off x="2152980" y="3773956"/>
          <a:ext cx="1607396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607396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16493" y="3740357"/>
        <a:ext cx="80369" cy="80369"/>
      </dsp:txXfrm>
    </dsp:sp>
    <dsp:sp modelId="{B69728FA-AF43-4021-95F5-2D524C7B7D1E}">
      <dsp:nvSpPr>
        <dsp:cNvPr id="0" name=""/>
        <dsp:cNvSpPr/>
      </dsp:nvSpPr>
      <dsp:spPr>
        <a:xfrm>
          <a:off x="3124897" y="4356165"/>
          <a:ext cx="1440002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/>
            <a:t>Def ejecutar</a:t>
          </a:r>
        </a:p>
      </dsp:txBody>
      <dsp:txXfrm>
        <a:off x="3137214" y="4368482"/>
        <a:ext cx="1415368" cy="395912"/>
      </dsp:txXfrm>
    </dsp:sp>
    <dsp:sp modelId="{D04F3702-325F-419F-B216-9A73B15B8B77}">
      <dsp:nvSpPr>
        <dsp:cNvPr id="0" name=""/>
        <dsp:cNvSpPr/>
      </dsp:nvSpPr>
      <dsp:spPr>
        <a:xfrm rot="17350740">
          <a:off x="4221069" y="4076224"/>
          <a:ext cx="1024098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24098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7515" y="4057207"/>
        <a:ext cx="51204" cy="51204"/>
      </dsp:txXfrm>
    </dsp:sp>
    <dsp:sp modelId="{FD36AA0F-DACD-45F3-AD13-91DF650FDC4F}">
      <dsp:nvSpPr>
        <dsp:cNvPr id="0" name=""/>
        <dsp:cNvSpPr/>
      </dsp:nvSpPr>
      <dsp:spPr>
        <a:xfrm>
          <a:off x="4901336" y="3388908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Self</a:t>
          </a:r>
          <a:r>
            <a:rPr lang="es-ES" sz="1000" kern="1200"/>
            <a:t>.___.</a:t>
          </a:r>
          <a:r>
            <a:rPr lang="es-ES" sz="1000" kern="1200" err="1"/>
            <a:t>get</a:t>
          </a:r>
          <a:endParaRPr lang="es-ES" sz="1000" kern="1200"/>
        </a:p>
      </dsp:txBody>
      <dsp:txXfrm>
        <a:off x="4913653" y="3401225"/>
        <a:ext cx="1498914" cy="395912"/>
      </dsp:txXfrm>
    </dsp:sp>
    <dsp:sp modelId="{E791C13B-7371-4FF3-BB6A-84AB04CA3FD8}">
      <dsp:nvSpPr>
        <dsp:cNvPr id="0" name=""/>
        <dsp:cNvSpPr/>
      </dsp:nvSpPr>
      <dsp:spPr>
        <a:xfrm>
          <a:off x="6424885" y="3592596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3590770"/>
        <a:ext cx="16821" cy="16821"/>
      </dsp:txXfrm>
    </dsp:sp>
    <dsp:sp modelId="{6E2EB3F7-810E-4840-B57E-43F8FB3CFF6F}">
      <dsp:nvSpPr>
        <dsp:cNvPr id="0" name=""/>
        <dsp:cNvSpPr/>
      </dsp:nvSpPr>
      <dsp:spPr>
        <a:xfrm>
          <a:off x="6761322" y="3388908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store variables</a:t>
          </a:r>
        </a:p>
      </dsp:txBody>
      <dsp:txXfrm>
        <a:off x="6773639" y="3401225"/>
        <a:ext cx="816459" cy="395912"/>
      </dsp:txXfrm>
    </dsp:sp>
    <dsp:sp modelId="{76B8FF49-1A0F-49E2-9A6E-1B45F988594B}">
      <dsp:nvSpPr>
        <dsp:cNvPr id="0" name=""/>
        <dsp:cNvSpPr/>
      </dsp:nvSpPr>
      <dsp:spPr>
        <a:xfrm rot="18289469">
          <a:off x="4438547" y="4318039"/>
          <a:ext cx="58914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58914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8389" y="4309896"/>
        <a:ext cx="29457" cy="29457"/>
      </dsp:txXfrm>
    </dsp:sp>
    <dsp:sp modelId="{B38BDB32-506A-42AD-8E0B-F8CB7E3FD4F4}">
      <dsp:nvSpPr>
        <dsp:cNvPr id="0" name=""/>
        <dsp:cNvSpPr/>
      </dsp:nvSpPr>
      <dsp:spPr>
        <a:xfrm>
          <a:off x="4901336" y="3872536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Mathematical</a:t>
          </a:r>
          <a:r>
            <a:rPr lang="es-ES" sz="1000" kern="1200"/>
            <a:t> </a:t>
          </a:r>
          <a:r>
            <a:rPr lang="es-ES" sz="1000" kern="1200" err="1"/>
            <a:t>model</a:t>
          </a:r>
          <a:endParaRPr lang="es-ES" sz="1000" kern="1200"/>
        </a:p>
      </dsp:txBody>
      <dsp:txXfrm>
        <a:off x="4913653" y="3884853"/>
        <a:ext cx="1498914" cy="395912"/>
      </dsp:txXfrm>
    </dsp:sp>
    <dsp:sp modelId="{EC9996AD-06CD-4A44-8810-77CFDF0F5B8A}">
      <dsp:nvSpPr>
        <dsp:cNvPr id="0" name=""/>
        <dsp:cNvSpPr/>
      </dsp:nvSpPr>
      <dsp:spPr>
        <a:xfrm>
          <a:off x="6424885" y="4076224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4074399"/>
        <a:ext cx="16821" cy="16821"/>
      </dsp:txXfrm>
    </dsp:sp>
    <dsp:sp modelId="{334FA2BA-B329-4852-8F7B-3A603225AFA6}">
      <dsp:nvSpPr>
        <dsp:cNvPr id="0" name=""/>
        <dsp:cNvSpPr/>
      </dsp:nvSpPr>
      <dsp:spPr>
        <a:xfrm>
          <a:off x="6761322" y="3872536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 F Cauchy</a:t>
          </a:r>
        </a:p>
      </dsp:txBody>
      <dsp:txXfrm>
        <a:off x="6773639" y="3884853"/>
        <a:ext cx="816459" cy="395912"/>
      </dsp:txXfrm>
    </dsp:sp>
    <dsp:sp modelId="{B7042548-9EC2-4FD4-A88F-9A1D06F9CEB3}">
      <dsp:nvSpPr>
        <dsp:cNvPr id="0" name=""/>
        <dsp:cNvSpPr/>
      </dsp:nvSpPr>
      <dsp:spPr>
        <a:xfrm>
          <a:off x="4564899" y="4559853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4707" y="4558028"/>
        <a:ext cx="16821" cy="16821"/>
      </dsp:txXfrm>
    </dsp:sp>
    <dsp:sp modelId="{30ADAAD2-595A-45E2-B41C-C7C4BE1B6D5B}">
      <dsp:nvSpPr>
        <dsp:cNvPr id="0" name=""/>
        <dsp:cNvSpPr/>
      </dsp:nvSpPr>
      <dsp:spPr>
        <a:xfrm>
          <a:off x="4901336" y="4356165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Estructura cromática</a:t>
          </a:r>
        </a:p>
      </dsp:txBody>
      <dsp:txXfrm>
        <a:off x="4913653" y="4368482"/>
        <a:ext cx="1498914" cy="395912"/>
      </dsp:txXfrm>
    </dsp:sp>
    <dsp:sp modelId="{AEAD9C74-334B-4577-83F6-415C2B74071C}">
      <dsp:nvSpPr>
        <dsp:cNvPr id="0" name=""/>
        <dsp:cNvSpPr/>
      </dsp:nvSpPr>
      <dsp:spPr>
        <a:xfrm>
          <a:off x="6424885" y="4559853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4558028"/>
        <a:ext cx="16821" cy="16821"/>
      </dsp:txXfrm>
    </dsp:sp>
    <dsp:sp modelId="{6C213901-EB6A-4E11-A44D-2A9459A7D1FE}">
      <dsp:nvSpPr>
        <dsp:cNvPr id="0" name=""/>
        <dsp:cNvSpPr/>
      </dsp:nvSpPr>
      <dsp:spPr>
        <a:xfrm>
          <a:off x="6761322" y="4356165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Array V</a:t>
          </a:r>
        </a:p>
      </dsp:txBody>
      <dsp:txXfrm>
        <a:off x="6773639" y="4368482"/>
        <a:ext cx="816459" cy="395912"/>
      </dsp:txXfrm>
    </dsp:sp>
    <dsp:sp modelId="{F0038999-C514-46C9-885E-2AD7665C1C5F}">
      <dsp:nvSpPr>
        <dsp:cNvPr id="0" name=""/>
        <dsp:cNvSpPr/>
      </dsp:nvSpPr>
      <dsp:spPr>
        <a:xfrm rot="3310531">
          <a:off x="4438547" y="4801667"/>
          <a:ext cx="58914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58914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8389" y="4793524"/>
        <a:ext cx="29457" cy="29457"/>
      </dsp:txXfrm>
    </dsp:sp>
    <dsp:sp modelId="{74BB8E31-0BEB-4329-AAB1-0D9C75C5B08D}">
      <dsp:nvSpPr>
        <dsp:cNvPr id="0" name=""/>
        <dsp:cNvSpPr/>
      </dsp:nvSpPr>
      <dsp:spPr>
        <a:xfrm>
          <a:off x="4901336" y="4839794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Instrumento</a:t>
          </a:r>
        </a:p>
      </dsp:txBody>
      <dsp:txXfrm>
        <a:off x="4913653" y="4852111"/>
        <a:ext cx="1498914" cy="395912"/>
      </dsp:txXfrm>
    </dsp:sp>
    <dsp:sp modelId="{5CE35516-FE4D-42C1-9E49-C10E1CA211D3}">
      <dsp:nvSpPr>
        <dsp:cNvPr id="0" name=""/>
        <dsp:cNvSpPr/>
      </dsp:nvSpPr>
      <dsp:spPr>
        <a:xfrm>
          <a:off x="6424885" y="5043482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5041656"/>
        <a:ext cx="16821" cy="16821"/>
      </dsp:txXfrm>
    </dsp:sp>
    <dsp:sp modelId="{16AE0252-BEDE-4851-8546-B0507A510802}">
      <dsp:nvSpPr>
        <dsp:cNvPr id="0" name=""/>
        <dsp:cNvSpPr/>
      </dsp:nvSpPr>
      <dsp:spPr>
        <a:xfrm>
          <a:off x="6761322" y="4839794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Float</a:t>
          </a:r>
          <a:r>
            <a:rPr lang="es-ES" sz="1000" kern="1200"/>
            <a:t> data</a:t>
          </a:r>
        </a:p>
      </dsp:txBody>
      <dsp:txXfrm>
        <a:off x="6773639" y="4852111"/>
        <a:ext cx="816459" cy="395912"/>
      </dsp:txXfrm>
    </dsp:sp>
    <dsp:sp modelId="{97DD09D4-2793-4EEF-9FC2-2B129645C909}">
      <dsp:nvSpPr>
        <dsp:cNvPr id="0" name=""/>
        <dsp:cNvSpPr/>
      </dsp:nvSpPr>
      <dsp:spPr>
        <a:xfrm rot="4249260">
          <a:off x="4221069" y="5043482"/>
          <a:ext cx="1024098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24098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7515" y="5024465"/>
        <a:ext cx="51204" cy="51204"/>
      </dsp:txXfrm>
    </dsp:sp>
    <dsp:sp modelId="{AB2BF5E7-C44C-4DFD-A92D-1A21C7448670}">
      <dsp:nvSpPr>
        <dsp:cNvPr id="0" name=""/>
        <dsp:cNvSpPr/>
      </dsp:nvSpPr>
      <dsp:spPr>
        <a:xfrm>
          <a:off x="4901336" y="5323423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Save</a:t>
          </a:r>
          <a:r>
            <a:rPr lang="es-ES" sz="1000" kern="1200"/>
            <a:t> file</a:t>
          </a:r>
        </a:p>
      </dsp:txBody>
      <dsp:txXfrm>
        <a:off x="4913653" y="5335740"/>
        <a:ext cx="1498914" cy="395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D17D4-5000-4D12-9B23-B9E6B2282E22}">
      <dsp:nvSpPr>
        <dsp:cNvPr id="0" name=""/>
        <dsp:cNvSpPr/>
      </dsp:nvSpPr>
      <dsp:spPr>
        <a:xfrm>
          <a:off x="0" y="464350"/>
          <a:ext cx="2834003" cy="1467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Mathematical Method Solution</a:t>
          </a:r>
        </a:p>
      </dsp:txBody>
      <dsp:txXfrm>
        <a:off x="0" y="464350"/>
        <a:ext cx="2834003" cy="978500"/>
      </dsp:txXfrm>
    </dsp:sp>
    <dsp:sp modelId="{B9F1ABB4-8C81-43C5-99DC-7BC58D35F319}">
      <dsp:nvSpPr>
        <dsp:cNvPr id="0" name=""/>
        <dsp:cNvSpPr/>
      </dsp:nvSpPr>
      <dsp:spPr>
        <a:xfrm>
          <a:off x="583759" y="1454989"/>
          <a:ext cx="2834003" cy="2075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X = ()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Y = ()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Z = ()</a:t>
          </a:r>
          <a:endParaRPr lang="en-GB" sz="2500" kern="1200"/>
        </a:p>
      </dsp:txBody>
      <dsp:txXfrm>
        <a:off x="644552" y="1515782"/>
        <a:ext cx="2712417" cy="1954039"/>
      </dsp:txXfrm>
    </dsp:sp>
    <dsp:sp modelId="{ABA6DF96-D71E-47CD-A49D-E6E13F9B1DC4}">
      <dsp:nvSpPr>
        <dsp:cNvPr id="0" name=""/>
        <dsp:cNvSpPr/>
      </dsp:nvSpPr>
      <dsp:spPr>
        <a:xfrm rot="21580483">
          <a:off x="2674307" y="-170491"/>
          <a:ext cx="1799051" cy="705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Transformation</a:t>
          </a:r>
          <a:endParaRPr lang="en-GB" sz="1800" kern="1200"/>
        </a:p>
      </dsp:txBody>
      <dsp:txXfrm>
        <a:off x="2674309" y="-28773"/>
        <a:ext cx="1587376" cy="423351"/>
      </dsp:txXfrm>
    </dsp:sp>
    <dsp:sp modelId="{6EA7DF32-E016-412F-90BD-B930A9924E09}">
      <dsp:nvSpPr>
        <dsp:cNvPr id="0" name=""/>
        <dsp:cNvSpPr/>
      </dsp:nvSpPr>
      <dsp:spPr>
        <a:xfrm>
          <a:off x="4304541" y="439912"/>
          <a:ext cx="2834003" cy="1467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Musical </a:t>
          </a:r>
          <a:r>
            <a:rPr lang="es-ES" sz="2500" kern="1200" err="1"/>
            <a:t>values</a:t>
          </a:r>
          <a:r>
            <a:rPr lang="es-ES" sz="2500" kern="1200"/>
            <a:t> </a:t>
          </a:r>
          <a:endParaRPr lang="en-GB" sz="2500" kern="1200"/>
        </a:p>
      </dsp:txBody>
      <dsp:txXfrm>
        <a:off x="4304541" y="439912"/>
        <a:ext cx="2834003" cy="978500"/>
      </dsp:txXfrm>
    </dsp:sp>
    <dsp:sp modelId="{5350FD9A-6A50-4702-ACC9-FC51D3F5CB8F}">
      <dsp:nvSpPr>
        <dsp:cNvPr id="0" name=""/>
        <dsp:cNvSpPr/>
      </dsp:nvSpPr>
      <dsp:spPr>
        <a:xfrm>
          <a:off x="5139564" y="1400608"/>
          <a:ext cx="2834003" cy="2075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err="1"/>
            <a:t>Frequency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err="1"/>
            <a:t>Rhythm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Dynamic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</dsp:txBody>
      <dsp:txXfrm>
        <a:off x="5200357" y="1461401"/>
        <a:ext cx="2712417" cy="1954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C11B7-EB56-42E2-9D5B-6C64A4B04DDD}">
      <dsp:nvSpPr>
        <dsp:cNvPr id="0" name=""/>
        <dsp:cNvSpPr/>
      </dsp:nvSpPr>
      <dsp:spPr>
        <a:xfrm>
          <a:off x="6931" y="283716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Normalization</a:t>
          </a:r>
          <a:endParaRPr lang="en-GB" sz="2100" kern="1200"/>
        </a:p>
      </dsp:txBody>
      <dsp:txXfrm>
        <a:off x="43340" y="320125"/>
        <a:ext cx="1998981" cy="1170261"/>
      </dsp:txXfrm>
    </dsp:sp>
    <dsp:sp modelId="{FDA90814-ACC1-4C32-91B0-A53621E78D8F}">
      <dsp:nvSpPr>
        <dsp:cNvPr id="0" name=""/>
        <dsp:cNvSpPr/>
      </dsp:nvSpPr>
      <dsp:spPr>
        <a:xfrm>
          <a:off x="2285910" y="648353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85910" y="751114"/>
        <a:ext cx="307455" cy="308284"/>
      </dsp:txXfrm>
    </dsp:sp>
    <dsp:sp modelId="{88C54331-70D1-4643-981D-B3FB727793E1}">
      <dsp:nvSpPr>
        <dsp:cNvPr id="0" name=""/>
        <dsp:cNvSpPr/>
      </dsp:nvSpPr>
      <dsp:spPr>
        <a:xfrm>
          <a:off x="2907450" y="283716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VMP</a:t>
          </a:r>
          <a:endParaRPr lang="en-GB" sz="2100" kern="1200"/>
        </a:p>
      </dsp:txBody>
      <dsp:txXfrm>
        <a:off x="2943859" y="320125"/>
        <a:ext cx="1998981" cy="1170261"/>
      </dsp:txXfrm>
    </dsp:sp>
    <dsp:sp modelId="{6B4211D4-2920-413B-BFBC-E3588E6895A6}">
      <dsp:nvSpPr>
        <dsp:cNvPr id="0" name=""/>
        <dsp:cNvSpPr/>
      </dsp:nvSpPr>
      <dsp:spPr>
        <a:xfrm>
          <a:off x="5186429" y="648353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186429" y="751114"/>
        <a:ext cx="307455" cy="308284"/>
      </dsp:txXfrm>
    </dsp:sp>
    <dsp:sp modelId="{17398359-CE71-4AC3-B681-EBB4A0460381}">
      <dsp:nvSpPr>
        <dsp:cNvPr id="0" name=""/>
        <dsp:cNvSpPr/>
      </dsp:nvSpPr>
      <dsp:spPr>
        <a:xfrm>
          <a:off x="5807969" y="283716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Transformation</a:t>
          </a:r>
          <a:r>
            <a:rPr lang="es-ES" sz="2100" kern="1200"/>
            <a:t> </a:t>
          </a:r>
          <a:r>
            <a:rPr lang="es-ES" sz="2100" kern="1200" err="1"/>
            <a:t>into</a:t>
          </a:r>
          <a:r>
            <a:rPr lang="es-ES" sz="2100" kern="1200"/>
            <a:t> MIDI </a:t>
          </a:r>
          <a:r>
            <a:rPr lang="es-ES" sz="2100" kern="1200" err="1"/>
            <a:t>values</a:t>
          </a:r>
          <a:endParaRPr lang="en-GB" sz="2100" kern="1200"/>
        </a:p>
      </dsp:txBody>
      <dsp:txXfrm>
        <a:off x="5844378" y="320125"/>
        <a:ext cx="1998981" cy="11702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FB5D9-8A81-4B74-A282-FFFC043015D7}">
      <dsp:nvSpPr>
        <dsp:cNvPr id="0" name=""/>
        <dsp:cNvSpPr/>
      </dsp:nvSpPr>
      <dsp:spPr>
        <a:xfrm>
          <a:off x="6931" y="98454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Normalization</a:t>
          </a:r>
          <a:endParaRPr lang="en-GB" sz="2100" kern="1200"/>
        </a:p>
      </dsp:txBody>
      <dsp:txXfrm>
        <a:off x="43340" y="134863"/>
        <a:ext cx="1998981" cy="1170261"/>
      </dsp:txXfrm>
    </dsp:sp>
    <dsp:sp modelId="{67C6CE3C-B0E5-48D0-BADF-7598CEF5C6B4}">
      <dsp:nvSpPr>
        <dsp:cNvPr id="0" name=""/>
        <dsp:cNvSpPr/>
      </dsp:nvSpPr>
      <dsp:spPr>
        <a:xfrm>
          <a:off x="2285910" y="463091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85910" y="565852"/>
        <a:ext cx="307455" cy="308284"/>
      </dsp:txXfrm>
    </dsp:sp>
    <dsp:sp modelId="{20D80B8C-A87C-45F7-A90B-82801FF62BBF}">
      <dsp:nvSpPr>
        <dsp:cNvPr id="0" name=""/>
        <dsp:cNvSpPr/>
      </dsp:nvSpPr>
      <dsp:spPr>
        <a:xfrm>
          <a:off x="2907450" y="98454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Round</a:t>
          </a:r>
          <a:endParaRPr lang="en-GB" sz="2100" kern="1200"/>
        </a:p>
      </dsp:txBody>
      <dsp:txXfrm>
        <a:off x="2943859" y="134863"/>
        <a:ext cx="1998981" cy="1170261"/>
      </dsp:txXfrm>
    </dsp:sp>
    <dsp:sp modelId="{70F0AC2E-AED3-45BE-A734-ECB99C1CE946}">
      <dsp:nvSpPr>
        <dsp:cNvPr id="0" name=""/>
        <dsp:cNvSpPr/>
      </dsp:nvSpPr>
      <dsp:spPr>
        <a:xfrm>
          <a:off x="5186429" y="463091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186429" y="565852"/>
        <a:ext cx="307455" cy="308284"/>
      </dsp:txXfrm>
    </dsp:sp>
    <dsp:sp modelId="{C57787DB-E57F-43A2-8C29-6CAE19CA4BF8}">
      <dsp:nvSpPr>
        <dsp:cNvPr id="0" name=""/>
        <dsp:cNvSpPr/>
      </dsp:nvSpPr>
      <dsp:spPr>
        <a:xfrm>
          <a:off x="5807969" y="98454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Transformation</a:t>
          </a:r>
          <a:r>
            <a:rPr lang="es-ES" sz="2100" kern="1200"/>
            <a:t> </a:t>
          </a:r>
          <a:r>
            <a:rPr lang="es-ES" sz="2100" kern="1200" err="1"/>
            <a:t>into</a:t>
          </a:r>
          <a:r>
            <a:rPr lang="es-ES" sz="2100" kern="1200"/>
            <a:t> MIDI </a:t>
          </a:r>
          <a:r>
            <a:rPr lang="es-ES" sz="2100" kern="1200" err="1"/>
            <a:t>values</a:t>
          </a:r>
          <a:endParaRPr lang="en-GB" sz="2100" kern="1200"/>
        </a:p>
      </dsp:txBody>
      <dsp:txXfrm>
        <a:off x="5844378" y="134863"/>
        <a:ext cx="1998981" cy="11702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A7E4D-DE1C-46CC-AE27-0F30E698B78F}">
      <dsp:nvSpPr>
        <dsp:cNvPr id="0" name=""/>
        <dsp:cNvSpPr/>
      </dsp:nvSpPr>
      <dsp:spPr>
        <a:xfrm>
          <a:off x="6931" y="0"/>
          <a:ext cx="2071799" cy="1147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Normalization</a:t>
          </a:r>
          <a:endParaRPr lang="en-GB" sz="2100" kern="1200"/>
        </a:p>
      </dsp:txBody>
      <dsp:txXfrm>
        <a:off x="40537" y="33606"/>
        <a:ext cx="2004587" cy="1080169"/>
      </dsp:txXfrm>
    </dsp:sp>
    <dsp:sp modelId="{69518121-02AF-4A70-B4A6-71021796B12C}">
      <dsp:nvSpPr>
        <dsp:cNvPr id="0" name=""/>
        <dsp:cNvSpPr/>
      </dsp:nvSpPr>
      <dsp:spPr>
        <a:xfrm>
          <a:off x="2285910" y="316787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85910" y="419548"/>
        <a:ext cx="307455" cy="308284"/>
      </dsp:txXfrm>
    </dsp:sp>
    <dsp:sp modelId="{4B72F374-0A9B-4AC2-AD52-4AC8449DA7C4}">
      <dsp:nvSpPr>
        <dsp:cNvPr id="0" name=""/>
        <dsp:cNvSpPr/>
      </dsp:nvSpPr>
      <dsp:spPr>
        <a:xfrm>
          <a:off x="2907450" y="0"/>
          <a:ext cx="2071799" cy="1147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VMP</a:t>
          </a:r>
          <a:endParaRPr lang="en-GB" sz="2100" kern="1200"/>
        </a:p>
      </dsp:txBody>
      <dsp:txXfrm>
        <a:off x="2941056" y="33606"/>
        <a:ext cx="2004587" cy="1080169"/>
      </dsp:txXfrm>
    </dsp:sp>
    <dsp:sp modelId="{2C555DE1-C59A-4E76-BE7F-7140E758B4BA}">
      <dsp:nvSpPr>
        <dsp:cNvPr id="0" name=""/>
        <dsp:cNvSpPr/>
      </dsp:nvSpPr>
      <dsp:spPr>
        <a:xfrm>
          <a:off x="5186429" y="316787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186429" y="419548"/>
        <a:ext cx="307455" cy="308284"/>
      </dsp:txXfrm>
    </dsp:sp>
    <dsp:sp modelId="{9BFA7138-BDBC-4CE3-8658-9A18582A9F3C}">
      <dsp:nvSpPr>
        <dsp:cNvPr id="0" name=""/>
        <dsp:cNvSpPr/>
      </dsp:nvSpPr>
      <dsp:spPr>
        <a:xfrm>
          <a:off x="5807969" y="0"/>
          <a:ext cx="2071799" cy="1147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Transformation</a:t>
          </a:r>
          <a:r>
            <a:rPr lang="es-ES" sz="2100" kern="1200"/>
            <a:t> </a:t>
          </a:r>
          <a:r>
            <a:rPr lang="es-ES" sz="2100" kern="1200" err="1"/>
            <a:t>into</a:t>
          </a:r>
          <a:r>
            <a:rPr lang="es-ES" sz="2100" kern="1200"/>
            <a:t> MIDI </a:t>
          </a:r>
          <a:r>
            <a:rPr lang="es-ES" sz="2100" kern="1200" err="1"/>
            <a:t>values</a:t>
          </a:r>
          <a:endParaRPr lang="en-GB" sz="2100" kern="1200"/>
        </a:p>
      </dsp:txBody>
      <dsp:txXfrm>
        <a:off x="5841575" y="33606"/>
        <a:ext cx="2004587" cy="10801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C11B7-EB56-42E2-9D5B-6C64A4B04DDD}">
      <dsp:nvSpPr>
        <dsp:cNvPr id="0" name=""/>
        <dsp:cNvSpPr/>
      </dsp:nvSpPr>
      <dsp:spPr>
        <a:xfrm>
          <a:off x="0" y="0"/>
          <a:ext cx="3615649" cy="1191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noProof="0"/>
            <a:t>Output file: </a:t>
          </a:r>
          <a:r>
            <a:rPr lang="en-US" sz="1100" b="0" i="0" kern="1200"/>
            <a:t>the path where the MIDI file will be saved</a:t>
          </a:r>
          <a:endParaRPr lang="en-US" sz="1100" kern="1200" noProof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X : </a:t>
          </a:r>
          <a:r>
            <a:rPr lang="en-US" sz="1100" b="1" kern="1200" noProof="0"/>
            <a:t>Frequencies</a:t>
          </a:r>
          <a:r>
            <a:rPr lang="en-US" sz="1100" kern="1200" noProof="0"/>
            <a:t> - notes </a:t>
          </a:r>
          <a:r>
            <a:rPr lang="en-CA" sz="1100" kern="1200" noProof="0"/>
            <a:t>[0..127]</a:t>
          </a:r>
          <a:endParaRPr lang="en-US" sz="1100" kern="1200" noProof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Y: Note Duration-</a:t>
          </a:r>
          <a:r>
            <a:rPr lang="en-US" sz="1100" b="1" kern="1200" noProof="0"/>
            <a:t>rhythm</a:t>
          </a:r>
          <a:r>
            <a:rPr lang="en-US" sz="1100" kern="1200" noProof="0"/>
            <a:t> (seg or beats-&gt;BPM)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Z: Speed / intensity and musical </a:t>
          </a:r>
          <a:r>
            <a:rPr lang="en-US" sz="1100" b="1" kern="1200" noProof="0"/>
            <a:t>dynamic</a:t>
          </a:r>
          <a:r>
            <a:rPr lang="en-US" sz="1100" kern="1200" noProof="0"/>
            <a:t> </a:t>
          </a:r>
          <a:r>
            <a:rPr lang="en-CA" sz="1100" kern="1200" noProof="0"/>
            <a:t>[0..127]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noProof="0"/>
            <a:t>Instrument: MIDI code</a:t>
          </a:r>
        </a:p>
      </dsp:txBody>
      <dsp:txXfrm>
        <a:off x="34889" y="34889"/>
        <a:ext cx="3545871" cy="1121420"/>
      </dsp:txXfrm>
    </dsp:sp>
    <dsp:sp modelId="{FDA90814-ACC1-4C32-91B0-A53621E78D8F}">
      <dsp:nvSpPr>
        <dsp:cNvPr id="0" name=""/>
        <dsp:cNvSpPr/>
      </dsp:nvSpPr>
      <dsp:spPr>
        <a:xfrm>
          <a:off x="3831359" y="330316"/>
          <a:ext cx="457305" cy="530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3831359" y="436429"/>
        <a:ext cx="320114" cy="318338"/>
      </dsp:txXfrm>
    </dsp:sp>
    <dsp:sp modelId="{88C54331-70D1-4643-981D-B3FB727793E1}">
      <dsp:nvSpPr>
        <dsp:cNvPr id="0" name=""/>
        <dsp:cNvSpPr/>
      </dsp:nvSpPr>
      <dsp:spPr>
        <a:xfrm>
          <a:off x="4478490" y="0"/>
          <a:ext cx="2139373" cy="1191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 err="1">
              <a:solidFill>
                <a:prstClr val="white"/>
              </a:solidFill>
              <a:latin typeface="Avenir Next LT Pro"/>
              <a:ea typeface="+mn-ea"/>
              <a:cs typeface="+mn-cs"/>
            </a:rPr>
            <a:t>create_midi_file</a:t>
          </a:r>
          <a:endParaRPr lang="en-GB" sz="1700" b="1" kern="1200">
            <a:solidFill>
              <a:prstClr val="white"/>
            </a:solidFill>
            <a:latin typeface="Avenir Next LT Pro"/>
            <a:ea typeface="+mn-ea"/>
            <a:cs typeface="+mn-cs"/>
          </a:endParaRPr>
        </a:p>
      </dsp:txBody>
      <dsp:txXfrm>
        <a:off x="4513379" y="34889"/>
        <a:ext cx="2069595" cy="1121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BBA8A-62B2-43ED-A28B-DDAF486FBFA7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7D6DC-101D-45C8-A15E-8B6ECF532D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9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extensión .</a:t>
            </a:r>
            <a:r>
              <a:rPr lang="es-ES" err="1"/>
              <a:t>get</a:t>
            </a:r>
            <a:r>
              <a:rPr lang="es-ES"/>
              <a:t> permite llamar a cada valor almacenado en los diccionarios.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17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extensión .</a:t>
            </a:r>
            <a:r>
              <a:rPr lang="es-ES" err="1"/>
              <a:t>get</a:t>
            </a:r>
            <a:r>
              <a:rPr lang="es-ES"/>
              <a:t> permite llamar a cada valor almacenado en los diccionarios.</a:t>
            </a:r>
          </a:p>
          <a:p>
            <a:r>
              <a:rPr lang="es-ES"/>
              <a:t>Para el desarrollo de la GUI, se ha empleado la biblioteca </a:t>
            </a:r>
            <a:r>
              <a:rPr lang="es-ES" err="1"/>
              <a:t>Thinker</a:t>
            </a:r>
            <a:r>
              <a:rPr lang="es-ES"/>
              <a:t> que permite generar bucles infinitos donde la información es editable cada vez que usuario modifica las variables.</a:t>
            </a:r>
          </a:p>
          <a:p>
            <a:r>
              <a:rPr lang="es-ES"/>
              <a:t>Los objetivos de las variables son_</a:t>
            </a:r>
          </a:p>
          <a:p>
            <a:r>
              <a:rPr lang="es-ES"/>
              <a:t>- Definir variables que permitan y puedan ser almacenadas.</a:t>
            </a:r>
          </a:p>
          <a:p>
            <a:r>
              <a:rPr lang="es-ES"/>
              <a:t>- Mostar apariencia física para que pueda el usuario leerlas e interpretarlas.</a:t>
            </a:r>
          </a:p>
          <a:p>
            <a:r>
              <a:rPr lang="es-ES"/>
              <a:t>- Puesto que existen datos que son “a gusto de consumidor”, se emplea un </a:t>
            </a:r>
            <a:r>
              <a:rPr lang="es-ES" err="1"/>
              <a:t>combobox</a:t>
            </a:r>
            <a:r>
              <a:rPr lang="es-ES"/>
              <a:t> para que el usuario </a:t>
            </a:r>
            <a:r>
              <a:rPr lang="es-ES" err="1"/>
              <a:t>introduzaca</a:t>
            </a:r>
            <a:r>
              <a:rPr lang="es-ES"/>
              <a:t> valores de tipo </a:t>
            </a:r>
            <a:r>
              <a:rPr lang="es-ES" err="1"/>
              <a:t>float</a:t>
            </a:r>
            <a:endParaRPr lang="es-ES"/>
          </a:p>
          <a:p>
            <a:r>
              <a:rPr lang="es-ES"/>
              <a:t>-Crear diccionarios para almacenar las </a:t>
            </a:r>
            <a:r>
              <a:rPr lang="es-ES" err="1"/>
              <a:t>vatiables</a:t>
            </a:r>
            <a:r>
              <a:rPr lang="es-ES"/>
              <a:t> que se necesitan para generar la música. Para ello se emplea el comando ENTRY</a:t>
            </a:r>
          </a:p>
          <a:p>
            <a:r>
              <a:rPr lang="es-ES"/>
              <a:t>- La variable </a:t>
            </a:r>
            <a:r>
              <a:rPr lang="es-ES" err="1"/>
              <a:t>self</a:t>
            </a:r>
            <a:r>
              <a:rPr lang="es-ES"/>
              <a:t> permite asignar de manera correcta a cada diccionario la variable introducida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76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Todo parte de una </a:t>
            </a:r>
            <a:r>
              <a:rPr lang="es-ES" err="1"/>
              <a:t>class</a:t>
            </a:r>
            <a:r>
              <a:rPr lang="es-ES"/>
              <a:t>: Las clases son un mecanismo para modelar y organizar la lógica de un programa que permite reutilizar el código, es decir, empaquetar datos y hacerle que sea mas funcional. En este caso, la reutilización se consigue con un bucle infinito que permite ir cambiando las variables constantemente según desee el usuario.</a:t>
            </a:r>
          </a:p>
          <a:p>
            <a:r>
              <a:rPr lang="es-ES"/>
              <a:t>La función __</a:t>
            </a:r>
            <a:r>
              <a:rPr lang="es-ES" err="1"/>
              <a:t>init</a:t>
            </a:r>
            <a:r>
              <a:rPr lang="es-ES"/>
              <a:t>__ crea objetos vacíos.</a:t>
            </a:r>
          </a:p>
          <a:p>
            <a:r>
              <a:rPr lang="es-ES"/>
              <a:t>Luego explicar el orden del código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51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01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36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65760"/>
            <a:ext cx="7886700" cy="2890202"/>
          </a:xfrm>
        </p:spPr>
        <p:txBody>
          <a:bodyPr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506150"/>
            <a:ext cx="7886700" cy="248348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919317"/>
            <a:ext cx="7886700" cy="4236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8A943-331E-9B49-887A-F35A59B0EC18}"/>
              </a:ext>
            </a:extLst>
          </p:cNvPr>
          <p:cNvSpPr/>
          <p:nvPr userDrawn="1"/>
        </p:nvSpPr>
        <p:spPr>
          <a:xfrm>
            <a:off x="0" y="0"/>
            <a:ext cx="9144000" cy="5197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94" y="1"/>
            <a:ext cx="8439152" cy="519477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41E20-A855-4872-8826-15C58DEF7EFF}"/>
              </a:ext>
            </a:extLst>
          </p:cNvPr>
          <p:cNvSpPr/>
          <p:nvPr userDrawn="1"/>
        </p:nvSpPr>
        <p:spPr>
          <a:xfrm>
            <a:off x="0" y="6636948"/>
            <a:ext cx="9144000" cy="221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7585C9-D95D-5C17-02FD-A26DBE4CEDAE}"/>
              </a:ext>
            </a:extLst>
          </p:cNvPr>
          <p:cNvSpPr txBox="1">
            <a:spLocks/>
          </p:cNvSpPr>
          <p:nvPr userDrawn="1"/>
        </p:nvSpPr>
        <p:spPr>
          <a:xfrm>
            <a:off x="19050" y="6637235"/>
            <a:ext cx="8439151" cy="22076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kern="1200" smtClean="0">
                <a:solidFill>
                  <a:schemeClr val="bg1"/>
                </a:soli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l"/>
            <a:r>
              <a:rPr lang="en-US" sz="900"/>
              <a:t>Chaos-</a:t>
            </a:r>
            <a:r>
              <a:rPr lang="en-US" sz="900" err="1"/>
              <a:t>ic</a:t>
            </a:r>
            <a:r>
              <a:rPr lang="en-US" sz="900"/>
              <a:t>: tune the chaos, create the symphony!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91D29B4-B9DC-4089-DD94-A989C88BB3E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49590" y="6621710"/>
            <a:ext cx="994410" cy="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8609" tIns="29304" rIns="58609" bIns="29304">
            <a:spAutoFit/>
          </a:bodyPr>
          <a:lstStyle>
            <a:lvl1pPr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indent="0" algn="r" defTabSz="58578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5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fld id="{1E499D1D-A72E-4671-BF91-61EAE537EE95}" type="slidenum">
              <a:rPr lang="en-US" altLang="en-US" sz="1050" b="1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marR="0" indent="0" algn="r" defTabSz="58578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CA" altLang="en-US" sz="1050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45724046-445D-B016-44EB-4F454677B3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" y="0"/>
            <a:ext cx="569592" cy="5194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61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40876"/>
            <a:ext cx="78867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5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lang="en-US" sz="405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0.png"/><Relationship Id="rId2" Type="http://schemas.openxmlformats.org/officeDocument/2006/relationships/audio" Target="../media/media6.mid"/><Relationship Id="rId1" Type="http://schemas.microsoft.com/office/2007/relationships/media" Target="../media/media6.mid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agenta.tensorflow.org/drumbo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443E91-A3A1-5CD4-165A-BC6943FF6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51" y="1475602"/>
            <a:ext cx="4089543" cy="1953398"/>
          </a:xfrm>
        </p:spPr>
        <p:txBody>
          <a:bodyPr anchor="ctr">
            <a:noAutofit/>
          </a:bodyPr>
          <a:lstStyle/>
          <a:p>
            <a:r>
              <a:rPr lang="es-ES" sz="4500"/>
              <a:t>Chaos-</a:t>
            </a:r>
            <a:r>
              <a:rPr lang="es-ES" sz="4500" err="1"/>
              <a:t>ic</a:t>
            </a:r>
            <a:r>
              <a:rPr lang="es-ES" sz="4500"/>
              <a:t>: tune </a:t>
            </a:r>
            <a:r>
              <a:rPr lang="es-ES" sz="4500" err="1"/>
              <a:t>the</a:t>
            </a:r>
            <a:r>
              <a:rPr lang="es-ES" sz="4500"/>
              <a:t> chaos, </a:t>
            </a:r>
            <a:r>
              <a:rPr lang="es-ES" sz="4500" err="1"/>
              <a:t>create</a:t>
            </a:r>
            <a:r>
              <a:rPr lang="es-ES" sz="4500"/>
              <a:t> </a:t>
            </a:r>
            <a:r>
              <a:rPr lang="es-ES" sz="4500" err="1"/>
              <a:t>the</a:t>
            </a:r>
            <a:r>
              <a:rPr lang="es-ES" sz="4500"/>
              <a:t> </a:t>
            </a:r>
            <a:r>
              <a:rPr lang="es-ES" sz="4500" err="1"/>
              <a:t>symphony</a:t>
            </a:r>
            <a:r>
              <a:rPr lang="es-ES" sz="4500"/>
              <a:t>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DEBF71-8812-5847-7B80-F2D8D3665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917" y="4210993"/>
            <a:ext cx="2487299" cy="1471479"/>
          </a:xfrm>
        </p:spPr>
        <p:txBody>
          <a:bodyPr>
            <a:normAutofit fontScale="77500" lnSpcReduction="20000"/>
          </a:bodyPr>
          <a:lstStyle/>
          <a:p>
            <a:r>
              <a:rPr lang="es-ES"/>
              <a:t>Jorge </a:t>
            </a:r>
            <a:r>
              <a:rPr lang="es-ES" err="1"/>
              <a:t>Arbesú</a:t>
            </a:r>
            <a:r>
              <a:rPr lang="es-ES"/>
              <a:t> Nieto</a:t>
            </a:r>
          </a:p>
          <a:p>
            <a:r>
              <a:rPr lang="es-ES"/>
              <a:t>David Calleja Merino</a:t>
            </a:r>
          </a:p>
          <a:p>
            <a:r>
              <a:rPr lang="es-ES"/>
              <a:t>Sandra Domínguez Gómez</a:t>
            </a:r>
          </a:p>
          <a:p>
            <a:r>
              <a:rPr lang="es-ES"/>
              <a:t>Sofía Mesón Pérez</a:t>
            </a:r>
          </a:p>
          <a:p>
            <a:r>
              <a:rPr lang="es-ES"/>
              <a:t>Juan Olalla Pombo</a:t>
            </a: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A5FEB21-C297-6043-828E-0F5AB15F7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538972"/>
            <a:ext cx="5143500" cy="5143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2600D0C-FE70-73D5-A9AC-8F516221B956}"/>
              </a:ext>
            </a:extLst>
          </p:cNvPr>
          <p:cNvSpPr txBox="1"/>
          <p:nvPr/>
        </p:nvSpPr>
        <p:spPr>
          <a:xfrm>
            <a:off x="6246846" y="5359307"/>
            <a:ext cx="289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/>
              <a:t>AM1</a:t>
            </a:r>
          </a:p>
          <a:p>
            <a:pPr algn="r"/>
            <a:r>
              <a:rPr lang="es-ES" sz="1200"/>
              <a:t>1º MUSE</a:t>
            </a:r>
          </a:p>
          <a:p>
            <a:pPr algn="r"/>
            <a:r>
              <a:rPr lang="es-ES" sz="1200"/>
              <a:t>Curso 2023/24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4EFAE0E9-866F-E0BE-D340-621DFF9F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7" y="6000750"/>
            <a:ext cx="4027358" cy="7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FB6AAA70-9050-E246-410C-F6E2D6F48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98545"/>
              </p:ext>
            </p:extLst>
          </p:nvPr>
        </p:nvGraphicFramePr>
        <p:xfrm>
          <a:off x="569594" y="941831"/>
          <a:ext cx="7886700" cy="181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C78E2913-8F5C-D63F-F842-F46C5D8E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ALGORITHM: </a:t>
            </a:r>
            <a:r>
              <a:rPr lang="es-ES" err="1"/>
              <a:t>Frequency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736A70-45D8-22CD-3436-60F93FB72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pic>
        <p:nvPicPr>
          <p:cNvPr id="6" name="Imagen 5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65AB6A98-23AD-BA3D-7485-8D16CB74D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6" y="3174697"/>
            <a:ext cx="2810267" cy="1238423"/>
          </a:xfrm>
          <a:prstGeom prst="rect">
            <a:avLst/>
          </a:prstGeom>
        </p:spPr>
      </p:pic>
      <p:pic>
        <p:nvPicPr>
          <p:cNvPr id="8" name="Imagen 7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03B5A471-0089-78C5-C4CF-89453A5A2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03" y="3174697"/>
            <a:ext cx="2819794" cy="247684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50AF1C63-9257-FD79-EADC-002436046D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6" b="7409"/>
          <a:stretch/>
        </p:blipFill>
        <p:spPr>
          <a:xfrm>
            <a:off x="6058506" y="3174697"/>
            <a:ext cx="2994510" cy="20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39E2FE0-D683-39D7-583D-F9C226CED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728860"/>
              </p:ext>
            </p:extLst>
          </p:nvPr>
        </p:nvGraphicFramePr>
        <p:xfrm>
          <a:off x="571500" y="919163"/>
          <a:ext cx="7886700" cy="143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9E9D6FD7-9D56-F7A7-7936-5668D66F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ALGORITHM: </a:t>
            </a:r>
            <a:r>
              <a:rPr lang="es-ES" err="1"/>
              <a:t>Rhythm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20BFD-40DD-32CA-9678-AD8BC8DF4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F81E093-2ECC-9B36-53CA-5A559926A7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4"/>
          <a:stretch/>
        </p:blipFill>
        <p:spPr>
          <a:xfrm>
            <a:off x="114650" y="2767981"/>
            <a:ext cx="2966878" cy="1324160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845F87CE-0108-E375-75CB-F7512A044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03" y="2767981"/>
            <a:ext cx="2457793" cy="952633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3B1B400E-C34C-AA08-333A-4963A161D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71" y="2767981"/>
            <a:ext cx="2857899" cy="847843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EB7F68D6-A74D-F32C-2C55-369508E7D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29" y="4129443"/>
            <a:ext cx="1895740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6C87F78-37E8-5D62-284A-CBF7ED8C52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269680"/>
              </p:ext>
            </p:extLst>
          </p:nvPr>
        </p:nvGraphicFramePr>
        <p:xfrm>
          <a:off x="571500" y="919163"/>
          <a:ext cx="7886700" cy="114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1ABC540B-F4F9-5583-5A52-5DBA50C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ALGORITHM: Dynamic 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11C6BE-8B75-CF33-B433-8C86D81E8A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5408FFE8-D9F2-7ACB-BF81-04E6DA131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0" y="2709762"/>
            <a:ext cx="3038899" cy="1438476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35A1629B-2751-71D0-3934-210FA36156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524" y="2709762"/>
            <a:ext cx="2514951" cy="2534004"/>
          </a:xfrm>
          <a:prstGeom prst="rect">
            <a:avLst/>
          </a:prstGeom>
        </p:spPr>
      </p:pic>
      <p:pic>
        <p:nvPicPr>
          <p:cNvPr id="11" name="Imagen 10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2ADEC13-25C2-70B9-3D0D-685E2EB64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15" y="2709762"/>
            <a:ext cx="2267266" cy="1190791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46344B6B-D3C1-CAD1-ED06-97AF6469C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67" y="4257791"/>
            <a:ext cx="277216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3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8E2913-8F5C-D63F-F842-F46C5D8E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MIDI FILE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736A70-45D8-22CD-3436-60F93FB72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graphicFrame>
        <p:nvGraphicFramePr>
          <p:cNvPr id="8" name="Marcador de contenido 4">
            <a:extLst>
              <a:ext uri="{FF2B5EF4-FFF2-40B4-BE49-F238E27FC236}">
                <a16:creationId xmlns:a16="http://schemas.microsoft.com/office/drawing/2014/main" id="{4B11B4D0-3C50-8749-FF84-2B0E166D8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419682"/>
              </p:ext>
            </p:extLst>
          </p:nvPr>
        </p:nvGraphicFramePr>
        <p:xfrm>
          <a:off x="237172" y="3583111"/>
          <a:ext cx="6624956" cy="1191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42C1F4-3CC5-7465-C2D1-2170D894D286}"/>
              </a:ext>
            </a:extLst>
          </p:cNvPr>
          <p:cNvSpPr txBox="1"/>
          <p:nvPr/>
        </p:nvSpPr>
        <p:spPr>
          <a:xfrm>
            <a:off x="4916849" y="4885461"/>
            <a:ext cx="3556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From </a:t>
            </a:r>
            <a:r>
              <a:rPr lang="en-CA" sz="1400" i="1" err="1"/>
              <a:t>mido</a:t>
            </a:r>
            <a:r>
              <a:rPr lang="en-CA" sz="1400"/>
              <a:t>:</a:t>
            </a:r>
          </a:p>
          <a:p>
            <a:pPr marL="342900" indent="-342900">
              <a:buAutoNum type="arabicPeriod"/>
            </a:pPr>
            <a:r>
              <a:rPr lang="en-CA" sz="1200"/>
              <a:t>Creates a </a:t>
            </a:r>
            <a:r>
              <a:rPr lang="en-CA" sz="1200" err="1"/>
              <a:t>Midifile</a:t>
            </a:r>
            <a:endParaRPr lang="en-CA" sz="1200"/>
          </a:p>
          <a:p>
            <a:pPr marL="342900" indent="-342900">
              <a:buAutoNum type="arabicPeriod"/>
            </a:pPr>
            <a:r>
              <a:rPr lang="en-CA" sz="1200"/>
              <a:t>Adds a track to the file</a:t>
            </a:r>
          </a:p>
          <a:p>
            <a:pPr marL="342900" indent="-342900">
              <a:buAutoNum type="arabicPeriod"/>
            </a:pPr>
            <a:r>
              <a:rPr lang="en-CA" sz="1200"/>
              <a:t>Configures the instrument</a:t>
            </a:r>
          </a:p>
          <a:p>
            <a:pPr marL="342900" indent="-342900">
              <a:buAutoNum type="arabicPeriod"/>
            </a:pPr>
            <a:r>
              <a:rPr lang="en-CA" sz="1200"/>
              <a:t>Add the notes with its duration and speed to the track based on input vectors (X, Y, Z)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DA2B36-DE9D-3D47-44C5-39FD3C0B4CCB}"/>
              </a:ext>
            </a:extLst>
          </p:cNvPr>
          <p:cNvGrpSpPr/>
          <p:nvPr/>
        </p:nvGrpSpPr>
        <p:grpSpPr>
          <a:xfrm>
            <a:off x="284798" y="710925"/>
            <a:ext cx="1963356" cy="1179165"/>
            <a:chOff x="4108979" y="315673"/>
            <a:chExt cx="1963356" cy="117916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BD12755-CA04-4877-697F-E2941FC44D83}"/>
                </a:ext>
              </a:extLst>
            </p:cNvPr>
            <p:cNvSpPr/>
            <p:nvPr/>
          </p:nvSpPr>
          <p:spPr>
            <a:xfrm>
              <a:off x="4108979" y="315673"/>
              <a:ext cx="1963356" cy="11791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3AAFA816-646F-68D7-37C9-BCBD6A2079E1}"/>
                </a:ext>
              </a:extLst>
            </p:cNvPr>
            <p:cNvSpPr txBox="1"/>
            <p:nvPr/>
          </p:nvSpPr>
          <p:spPr>
            <a:xfrm>
              <a:off x="4143516" y="350210"/>
              <a:ext cx="1894282" cy="1110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700" b="1" err="1">
                  <a:solidFill>
                    <a:prstClr val="white"/>
                  </a:solidFill>
                  <a:latin typeface="Avenir Next LT Pro"/>
                </a:rPr>
                <a:t>get_save_path</a:t>
              </a:r>
              <a:endParaRPr lang="en-GB" sz="1700" b="1">
                <a:solidFill>
                  <a:prstClr val="white"/>
                </a:solidFill>
                <a:latin typeface="Avenir Next LT Pro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920EC4-F077-CAEC-FD90-17ACFAE70F87}"/>
              </a:ext>
            </a:extLst>
          </p:cNvPr>
          <p:cNvSpPr txBox="1"/>
          <p:nvPr/>
        </p:nvSpPr>
        <p:spPr>
          <a:xfrm>
            <a:off x="2460129" y="809113"/>
            <a:ext cx="17599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From </a:t>
            </a:r>
            <a:r>
              <a:rPr lang="en-CA" sz="1400" i="1" err="1"/>
              <a:t>tkinter</a:t>
            </a:r>
            <a:r>
              <a:rPr lang="en-CA" sz="1400"/>
              <a:t>: </a:t>
            </a:r>
            <a:r>
              <a:rPr lang="en-US" sz="1200"/>
              <a:t>Creates a file dialog for choosing the location and name of the MIDI file</a:t>
            </a:r>
            <a:endParaRPr lang="en-CA" sz="1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D904D8-35EF-EA65-1225-FD294EAE8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6121" y="954449"/>
            <a:ext cx="4504722" cy="7946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C9FD27-41D9-CE90-1319-F1F917812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98" y="4831855"/>
            <a:ext cx="4332880" cy="178956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778B7-E919-AAD9-F12E-A1CF85BD4384}"/>
              </a:ext>
            </a:extLst>
          </p:cNvPr>
          <p:cNvCxnSpPr>
            <a:cxnSpLocks/>
          </p:cNvCxnSpPr>
          <p:nvPr/>
        </p:nvCxnSpPr>
        <p:spPr>
          <a:xfrm flipH="1" flipV="1">
            <a:off x="2076450" y="1890090"/>
            <a:ext cx="838200" cy="5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340010-BF1F-1A65-8B50-2743DA6684FF}"/>
              </a:ext>
            </a:extLst>
          </p:cNvPr>
          <p:cNvCxnSpPr>
            <a:cxnSpLocks/>
          </p:cNvCxnSpPr>
          <p:nvPr/>
        </p:nvCxnSpPr>
        <p:spPr>
          <a:xfrm>
            <a:off x="4220070" y="2844800"/>
            <a:ext cx="569100" cy="738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loud 27">
            <a:extLst>
              <a:ext uri="{FF2B5EF4-FFF2-40B4-BE49-F238E27FC236}">
                <a16:creationId xmlns:a16="http://schemas.microsoft.com/office/drawing/2014/main" id="{85EB7FB4-55B7-E951-CDEC-B0C7C393212A}"/>
              </a:ext>
            </a:extLst>
          </p:cNvPr>
          <p:cNvSpPr/>
          <p:nvPr/>
        </p:nvSpPr>
        <p:spPr>
          <a:xfrm>
            <a:off x="2569571" y="2230721"/>
            <a:ext cx="3213100" cy="1110681"/>
          </a:xfrm>
          <a:prstGeom prst="clou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/>
              <a:t>Called from GUI</a:t>
            </a:r>
          </a:p>
          <a:p>
            <a:pPr algn="ctr"/>
            <a:r>
              <a:rPr lang="en-CA" sz="1400">
                <a:solidFill>
                  <a:srgbClr val="0000FF"/>
                </a:solidFill>
                <a:latin typeface="Cascadia Mono" panose="020B0609020000020004" pitchFamily="49" charset="0"/>
              </a:rPr>
              <a:t>def</a:t>
            </a:r>
            <a:r>
              <a:rPr lang="en-CA" sz="14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CA" sz="1400" err="1">
                <a:solidFill>
                  <a:srgbClr val="2B91AF"/>
                </a:solidFill>
                <a:latin typeface="Cascadia Mono" panose="020B0609020000020004" pitchFamily="49" charset="0"/>
              </a:rPr>
              <a:t>ejecutar</a:t>
            </a:r>
            <a:r>
              <a:rPr lang="en-CA" sz="1400">
                <a:solidFill>
                  <a:srgbClr val="000000"/>
                </a:solidFill>
                <a:latin typeface="Cascadia Mono" panose="020B0609020000020004" pitchFamily="49" charset="0"/>
              </a:rPr>
              <a:t>(self)</a:t>
            </a:r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29577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F715FD7-067C-572A-CD7C-B724D86E7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err="1"/>
              <a:t>Integrated</a:t>
            </a:r>
            <a:r>
              <a:rPr lang="es-ES" sz="2000"/>
              <a:t> </a:t>
            </a:r>
            <a:r>
              <a:rPr lang="es-ES" sz="2000" err="1"/>
              <a:t>with</a:t>
            </a:r>
            <a:r>
              <a:rPr lang="es-ES" sz="2000"/>
              <a:t> </a:t>
            </a:r>
            <a:r>
              <a:rPr lang="es-ES" sz="2000" b="1"/>
              <a:t>Euler </a:t>
            </a:r>
            <a:r>
              <a:rPr lang="es-ES" sz="2000" b="1" err="1"/>
              <a:t>method</a:t>
            </a:r>
            <a:endParaRPr lang="es-ES" sz="2000" b="1"/>
          </a:p>
          <a:p>
            <a:r>
              <a:rPr lang="es-ES" sz="2000" u="sng" err="1"/>
              <a:t>Initial</a:t>
            </a:r>
            <a:r>
              <a:rPr lang="es-ES" sz="2000" u="sng"/>
              <a:t> </a:t>
            </a:r>
            <a:r>
              <a:rPr lang="es-ES" sz="2000" u="sng" err="1"/>
              <a:t>Conditions</a:t>
            </a:r>
            <a:r>
              <a:rPr lang="es-ES" sz="2000"/>
              <a:t>: (0, 0.75)</a:t>
            </a:r>
          </a:p>
          <a:p>
            <a:r>
              <a:rPr lang="es-ES" sz="2000" u="sng"/>
              <a:t>K </a:t>
            </a:r>
            <a:r>
              <a:rPr lang="es-ES" sz="2000" u="sng" err="1"/>
              <a:t>parameter</a:t>
            </a:r>
            <a:r>
              <a:rPr lang="es-ES" sz="2000"/>
              <a:t>: 0.05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3B0B853-F9FE-CA48-BCDE-914DD595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</a:t>
            </a:r>
            <a:r>
              <a:rPr lang="es-ES" err="1">
                <a:latin typeface="Aharoni"/>
                <a:cs typeface="Angsana New"/>
              </a:rPr>
              <a:t>Duffing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4142D7-21CB-5560-5202-7553B8A30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86DC8C4-73EA-FAF7-68C9-BDABDD36C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3" y="1702596"/>
            <a:ext cx="6585857" cy="4939393"/>
          </a:xfrm>
          <a:prstGeom prst="rect">
            <a:avLst/>
          </a:prstGeom>
        </p:spPr>
      </p:pic>
      <p:pic>
        <p:nvPicPr>
          <p:cNvPr id="6" name="Duffing_Euler">
            <a:hlinkClick r:id="" action="ppaction://media"/>
            <a:extLst>
              <a:ext uri="{FF2B5EF4-FFF2-40B4-BE49-F238E27FC236}">
                <a16:creationId xmlns:a16="http://schemas.microsoft.com/office/drawing/2014/main" id="{FC2CAB39-6D30-B5FE-A5CE-D2C2ED51C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094" y="380716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1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FF198FF-C6FF-A7AE-358A-C1FC43B58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err="1"/>
              <a:t>Integrated</a:t>
            </a:r>
            <a:r>
              <a:rPr lang="es-ES" sz="2000"/>
              <a:t> </a:t>
            </a:r>
            <a:r>
              <a:rPr lang="es-ES" sz="2000" err="1"/>
              <a:t>with</a:t>
            </a:r>
            <a:r>
              <a:rPr lang="es-ES" sz="2000"/>
              <a:t> </a:t>
            </a:r>
            <a:r>
              <a:rPr lang="es-ES" sz="2000" b="1"/>
              <a:t>Inverse Euler </a:t>
            </a:r>
            <a:r>
              <a:rPr lang="es-ES" sz="2000" b="1" err="1"/>
              <a:t>method</a:t>
            </a:r>
            <a:endParaRPr lang="es-ES" sz="2000" b="1"/>
          </a:p>
          <a:p>
            <a:r>
              <a:rPr lang="es-ES" sz="2000" u="sng" err="1"/>
              <a:t>Initial</a:t>
            </a:r>
            <a:r>
              <a:rPr lang="es-ES" sz="2000" u="sng"/>
              <a:t> </a:t>
            </a:r>
            <a:r>
              <a:rPr lang="es-ES" sz="2000" u="sng" err="1"/>
              <a:t>Conditions</a:t>
            </a:r>
            <a:r>
              <a:rPr lang="es-ES" sz="2000"/>
              <a:t>: (1, 2)</a:t>
            </a:r>
          </a:p>
          <a:p>
            <a:r>
              <a:rPr lang="el-GR" sz="2000" u="sng"/>
              <a:t>μ</a:t>
            </a:r>
            <a:r>
              <a:rPr lang="es-ES" sz="2000" u="sng"/>
              <a:t> </a:t>
            </a:r>
            <a:r>
              <a:rPr lang="es-ES" sz="2000" u="sng" err="1"/>
              <a:t>Parameter</a:t>
            </a:r>
            <a:r>
              <a:rPr lang="es-ES" sz="2000" u="sng"/>
              <a:t> = 0.2</a:t>
            </a:r>
          </a:p>
          <a:p>
            <a:endParaRPr lang="es-ES" sz="20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AA954C-75D5-3D01-588D-FF7BE52A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Van </a:t>
            </a:r>
            <a:r>
              <a:rPr lang="es-ES" err="1">
                <a:latin typeface="Aharoni"/>
                <a:cs typeface="Angsana New"/>
              </a:rPr>
              <a:t>der</a:t>
            </a:r>
            <a:r>
              <a:rPr lang="es-ES">
                <a:latin typeface="Aharoni"/>
                <a:cs typeface="Angsana New"/>
              </a:rPr>
              <a:t> Pol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04F83A-0A61-1BEC-9DE6-F93912BBD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D4A6DCB-4F83-6579-E3F7-7C253A94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08" y="2118681"/>
            <a:ext cx="5698670" cy="4243387"/>
          </a:xfrm>
          <a:prstGeom prst="rect">
            <a:avLst/>
          </a:prstGeom>
        </p:spPr>
      </p:pic>
      <p:pic>
        <p:nvPicPr>
          <p:cNvPr id="6" name="VanderPoel_InvEuler">
            <a:hlinkClick r:id="" action="ppaction://media"/>
            <a:extLst>
              <a:ext uri="{FF2B5EF4-FFF2-40B4-BE49-F238E27FC236}">
                <a16:creationId xmlns:a16="http://schemas.microsoft.com/office/drawing/2014/main" id="{A676DC58-888C-D401-9CC4-EB43594F2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8275" y="371823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3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8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Marcador de contenido 1">
                <a:extLst>
                  <a:ext uri="{FF2B5EF4-FFF2-40B4-BE49-F238E27FC236}">
                    <a16:creationId xmlns:a16="http://schemas.microsoft.com/office/drawing/2014/main" id="{77D30386-3E2B-3D66-5511-03AB58DAF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s-ES" sz="2000"/>
                  <a:t>Integrated </a:t>
                </a:r>
                <a:r>
                  <a:rPr lang="es-ES" sz="2000" err="1"/>
                  <a:t>with</a:t>
                </a:r>
                <a:r>
                  <a:rPr lang="es-ES" sz="2000"/>
                  <a:t> </a:t>
                </a:r>
                <a:r>
                  <a:rPr lang="es-ES" sz="2000" b="1"/>
                  <a:t>Runge-</a:t>
                </a:r>
                <a:r>
                  <a:rPr lang="es-ES" sz="2000" b="1" err="1"/>
                  <a:t>Kutta</a:t>
                </a:r>
                <a:r>
                  <a:rPr lang="es-ES" sz="2000" b="1"/>
                  <a:t> </a:t>
                </a:r>
                <a:r>
                  <a:rPr lang="es-ES" sz="2000" b="1" err="1"/>
                  <a:t>order</a:t>
                </a:r>
                <a:r>
                  <a:rPr lang="es-ES" sz="2000" b="1"/>
                  <a:t> 4 </a:t>
                </a:r>
                <a:r>
                  <a:rPr lang="es-ES" sz="2000" b="1" err="1"/>
                  <a:t>method</a:t>
                </a:r>
                <a:endParaRPr lang="es-ES" sz="2000" b="1"/>
              </a:p>
              <a:p>
                <a:r>
                  <a:rPr lang="es-ES" sz="2000" u="sng" err="1"/>
                  <a:t>Initial</a:t>
                </a:r>
                <a:r>
                  <a:rPr lang="es-ES" sz="2000" u="sng"/>
                  <a:t> </a:t>
                </a:r>
                <a:r>
                  <a:rPr lang="es-ES" sz="2000" u="sng" err="1"/>
                  <a:t>Conditions</a:t>
                </a:r>
                <a:r>
                  <a:rPr lang="es-ES" sz="2000"/>
                  <a:t>: (1,2)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u="sng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u="sng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2000" b="0" i="1" u="sng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sz="2000" u="sng"/>
                  <a:t> </a:t>
                </a:r>
                <a:r>
                  <a:rPr lang="es-ES" sz="2000" u="sng" err="1"/>
                  <a:t>parameter</a:t>
                </a:r>
                <a:r>
                  <a:rPr lang="es-ES" sz="2000"/>
                  <a:t>: 0.75</a:t>
                </a:r>
              </a:p>
            </p:txBody>
          </p:sp>
        </mc:Choice>
        <mc:Fallback>
          <p:sp>
            <p:nvSpPr>
              <p:cNvPr id="2" name="Marcador de contenido 1">
                <a:extLst>
                  <a:ext uri="{FF2B5EF4-FFF2-40B4-BE49-F238E27FC236}">
                    <a16:creationId xmlns:a16="http://schemas.microsoft.com/office/drawing/2014/main" id="{77D30386-3E2B-3D66-5511-03AB58DAF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96" t="-57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>
            <a:extLst>
              <a:ext uri="{FF2B5EF4-FFF2-40B4-BE49-F238E27FC236}">
                <a16:creationId xmlns:a16="http://schemas.microsoft.com/office/drawing/2014/main" id="{4E638180-7183-E5D3-3416-2D856C4B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Rayleigh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1B12D9-751C-A024-5C7A-09C7137CF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DFF1E8-AB7F-C09D-D196-9136057DA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901" y="1724367"/>
            <a:ext cx="6133644" cy="4600233"/>
          </a:xfrm>
          <a:prstGeom prst="rect">
            <a:avLst/>
          </a:prstGeom>
        </p:spPr>
      </p:pic>
      <p:pic>
        <p:nvPicPr>
          <p:cNvPr id="6" name="Rayleigh_RK4">
            <a:hlinkClick r:id="" action="ppaction://media"/>
            <a:extLst>
              <a:ext uri="{FF2B5EF4-FFF2-40B4-BE49-F238E27FC236}">
                <a16:creationId xmlns:a16="http://schemas.microsoft.com/office/drawing/2014/main" id="{B7148627-D848-4D14-54C1-8AA1529FA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5804" y="355373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4574A65-2D83-61F8-81B3-3A817002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Integrated</a:t>
            </a:r>
            <a:r>
              <a:rPr lang="es-ES" sz="2400"/>
              <a:t> </a:t>
            </a:r>
            <a:r>
              <a:rPr lang="es-ES" sz="2400" err="1"/>
              <a:t>with</a:t>
            </a:r>
            <a:r>
              <a:rPr lang="es-ES" sz="2400"/>
              <a:t> </a:t>
            </a:r>
            <a:r>
              <a:rPr lang="es-ES" sz="2400" b="1" err="1"/>
              <a:t>Crank-Nicolson</a:t>
            </a:r>
            <a:r>
              <a:rPr lang="es-ES" sz="2400" b="1"/>
              <a:t> </a:t>
            </a:r>
            <a:r>
              <a:rPr lang="es-ES" sz="2400" b="1" err="1"/>
              <a:t>method</a:t>
            </a:r>
            <a:endParaRPr lang="es-ES" sz="2400" b="1"/>
          </a:p>
          <a:p>
            <a:r>
              <a:rPr lang="es-ES" sz="2400" u="sng" err="1"/>
              <a:t>Initial</a:t>
            </a:r>
            <a:r>
              <a:rPr lang="es-ES" sz="2400" u="sng"/>
              <a:t> </a:t>
            </a:r>
            <a:r>
              <a:rPr lang="es-ES" sz="2400" u="sng" err="1"/>
              <a:t>Conditions</a:t>
            </a:r>
            <a:r>
              <a:rPr lang="es-ES" sz="2400"/>
              <a:t>: (1,2,3)</a:t>
            </a:r>
          </a:p>
          <a:p>
            <a:r>
              <a:rPr lang="es-ES" sz="2400" u="sng" err="1"/>
              <a:t>Parameters</a:t>
            </a:r>
            <a:r>
              <a:rPr lang="es-ES" sz="240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000"/>
              <a:t>A = 0.398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000"/>
              <a:t>B = 2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000"/>
              <a:t>C = 4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BF2BB6-A17D-4019-4A9B-7FA17302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</a:t>
            </a:r>
            <a:r>
              <a:rPr lang="es-ES" err="1">
                <a:latin typeface="Aharoni"/>
                <a:cs typeface="Angsana New"/>
              </a:rPr>
              <a:t>Rossler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E8B840-F3AA-02E7-81D2-F86D2979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C46D42B9-9033-7969-C3F3-154C53416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90" t="2837" r="13095" b="7956"/>
          <a:stretch/>
        </p:blipFill>
        <p:spPr>
          <a:xfrm>
            <a:off x="4365171" y="1687798"/>
            <a:ext cx="4778829" cy="4865402"/>
          </a:xfrm>
          <a:prstGeom prst="rect">
            <a:avLst/>
          </a:prstGeom>
        </p:spPr>
      </p:pic>
      <p:pic>
        <p:nvPicPr>
          <p:cNvPr id="5" name="Rossler_CN">
            <a:hlinkClick r:id="" action="ppaction://media"/>
            <a:extLst>
              <a:ext uri="{FF2B5EF4-FFF2-40B4-BE49-F238E27FC236}">
                <a16:creationId xmlns:a16="http://schemas.microsoft.com/office/drawing/2014/main" id="{B0E7999F-A696-8E10-3A64-6B289C65B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9409" y="405554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7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1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B761284-9F1B-BDC3-D4EA-8FEF64131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800" err="1"/>
              <a:t>Integrated</a:t>
            </a:r>
            <a:r>
              <a:rPr lang="es-ES" sz="2800"/>
              <a:t> </a:t>
            </a:r>
            <a:r>
              <a:rPr lang="es-ES" sz="2800" err="1"/>
              <a:t>with</a:t>
            </a:r>
            <a:r>
              <a:rPr lang="es-ES" sz="2800"/>
              <a:t> </a:t>
            </a:r>
            <a:r>
              <a:rPr lang="es-ES" sz="2800" b="1" err="1"/>
              <a:t>Crank-Nicolson</a:t>
            </a:r>
            <a:r>
              <a:rPr lang="es-ES" sz="2800" b="1"/>
              <a:t> </a:t>
            </a:r>
            <a:r>
              <a:rPr lang="es-ES" sz="2800" b="1" err="1"/>
              <a:t>method</a:t>
            </a:r>
            <a:endParaRPr lang="es-ES" sz="2800" b="1"/>
          </a:p>
          <a:p>
            <a:r>
              <a:rPr lang="es-ES" sz="2800" u="sng" err="1"/>
              <a:t>Initial</a:t>
            </a:r>
            <a:r>
              <a:rPr lang="es-ES" sz="2800" u="sng"/>
              <a:t> </a:t>
            </a:r>
            <a:r>
              <a:rPr lang="es-ES" sz="2800" u="sng" err="1"/>
              <a:t>Conditions</a:t>
            </a:r>
            <a:r>
              <a:rPr lang="es-ES" sz="2800"/>
              <a:t>: (1,2)</a:t>
            </a:r>
          </a:p>
          <a:p>
            <a:r>
              <a:rPr lang="es-ES" sz="2800" u="sng" err="1"/>
              <a:t>Parameters</a:t>
            </a:r>
            <a:r>
              <a:rPr lang="es-ES" sz="280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400"/>
              <a:t>R = 28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400"/>
              <a:t>B = 8/3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400"/>
              <a:t>C = 10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D2C346-7EDC-5BC3-7A3B-8670B02D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Lorentz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11CBC-16D3-DB74-D404-1AE609270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D16B9FDD-CFAD-EFC5-DD37-330E16605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5" t="5112" r="15949" b="8600"/>
          <a:stretch/>
        </p:blipFill>
        <p:spPr>
          <a:xfrm>
            <a:off x="4386943" y="2082612"/>
            <a:ext cx="4757057" cy="4531553"/>
          </a:xfrm>
          <a:prstGeom prst="rect">
            <a:avLst/>
          </a:prstGeom>
        </p:spPr>
      </p:pic>
      <p:pic>
        <p:nvPicPr>
          <p:cNvPr id="5" name="Lorentz_CN">
            <a:hlinkClick r:id="" action="ppaction://media"/>
            <a:extLst>
              <a:ext uri="{FF2B5EF4-FFF2-40B4-BE49-F238E27FC236}">
                <a16:creationId xmlns:a16="http://schemas.microsoft.com/office/drawing/2014/main" id="{9F518AF5-130D-9DDC-3BDB-C27AF4F0B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248" y="43483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1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B761284-9F1B-BDC3-D4EA-8FEF64131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err="1"/>
              <a:t>Integrated</a:t>
            </a:r>
            <a:r>
              <a:rPr lang="es-ES" sz="2000"/>
              <a:t> </a:t>
            </a:r>
            <a:r>
              <a:rPr lang="es-ES" sz="2000" err="1"/>
              <a:t>with</a:t>
            </a:r>
            <a:r>
              <a:rPr lang="es-ES" sz="2000"/>
              <a:t> </a:t>
            </a:r>
            <a:r>
              <a:rPr lang="es-ES" sz="2000" b="1"/>
              <a:t>Runge-</a:t>
            </a:r>
            <a:r>
              <a:rPr lang="es-ES" sz="2000" b="1" err="1"/>
              <a:t>Kutta</a:t>
            </a:r>
            <a:r>
              <a:rPr lang="es-ES" sz="2000" b="1"/>
              <a:t> </a:t>
            </a:r>
            <a:r>
              <a:rPr lang="es-ES" sz="2000" b="1" err="1"/>
              <a:t>order</a:t>
            </a:r>
            <a:r>
              <a:rPr lang="es-ES" sz="2000" b="1"/>
              <a:t> 4 </a:t>
            </a:r>
            <a:r>
              <a:rPr lang="es-ES" sz="2000" b="1" err="1"/>
              <a:t>method</a:t>
            </a:r>
            <a:endParaRPr lang="es-ES" sz="2000" b="1"/>
          </a:p>
          <a:p>
            <a:r>
              <a:rPr lang="es-ES" sz="2000" u="sng" err="1"/>
              <a:t>Initial</a:t>
            </a:r>
            <a:r>
              <a:rPr lang="es-ES" sz="2000" u="sng"/>
              <a:t> </a:t>
            </a:r>
            <a:r>
              <a:rPr lang="es-ES" sz="2000" u="sng" err="1"/>
              <a:t>Conditions</a:t>
            </a:r>
            <a:r>
              <a:rPr lang="es-ES" sz="2000"/>
              <a:t>: (1,0)</a:t>
            </a:r>
          </a:p>
          <a:p>
            <a:r>
              <a:rPr lang="es-ES" sz="2000" u="sng" err="1"/>
              <a:t>Parameters</a:t>
            </a:r>
            <a:r>
              <a:rPr lang="es-ES" sz="2000"/>
              <a:t>: n/a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D2C346-7EDC-5BC3-7A3B-8670B02D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</a:t>
            </a:r>
            <a:r>
              <a:rPr lang="es-ES" err="1">
                <a:latin typeface="Aharoni"/>
                <a:cs typeface="Angsana New"/>
              </a:rPr>
              <a:t>Harmonic</a:t>
            </a:r>
            <a:r>
              <a:rPr lang="es-ES">
                <a:latin typeface="Aharoni"/>
                <a:cs typeface="Angsana New"/>
              </a:rPr>
              <a:t> </a:t>
            </a:r>
            <a:r>
              <a:rPr lang="es-ES" err="1">
                <a:latin typeface="Aharoni"/>
                <a:cs typeface="Angsana New"/>
              </a:rPr>
              <a:t>Oscillator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11CBC-16D3-DB74-D404-1AE609270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82E4A-FDF2-483F-AD1E-E28339BF9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177" y="2309175"/>
            <a:ext cx="5597345" cy="4236087"/>
          </a:xfrm>
          <a:prstGeom prst="rect">
            <a:avLst/>
          </a:prstGeom>
        </p:spPr>
      </p:pic>
      <p:pic>
        <p:nvPicPr>
          <p:cNvPr id="11" name="Oscilador_armonico">
            <a:hlinkClick r:id="" action="ppaction://media"/>
            <a:extLst>
              <a:ext uri="{FF2B5EF4-FFF2-40B4-BE49-F238E27FC236}">
                <a16:creationId xmlns:a16="http://schemas.microsoft.com/office/drawing/2014/main" id="{9E5B9E0B-89FD-DB90-E530-EE786407F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799" y="3817619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D03475-CF1E-1E4C-03D1-74C1BCE2C724}"/>
                  </a:ext>
                </a:extLst>
              </p:cNvPr>
              <p:cNvSpPr txBox="1"/>
              <p:nvPr/>
            </p:nvSpPr>
            <p:spPr>
              <a:xfrm>
                <a:off x="7600522" y="3653417"/>
                <a:ext cx="1205228" cy="77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kern="100" err="1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Equation</a:t>
                </a:r>
                <a:r>
                  <a:rPr lang="es-ES" kern="10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s-ES" sz="1800" kern="10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CA" sz="1800" kern="1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CA" sz="18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D03475-CF1E-1E4C-03D1-74C1BCE2C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522" y="3653417"/>
                <a:ext cx="1205228" cy="773802"/>
              </a:xfrm>
              <a:prstGeom prst="rect">
                <a:avLst/>
              </a:prstGeom>
              <a:blipFill>
                <a:blip r:embed="rId7"/>
                <a:stretch>
                  <a:fillRect l="-4545" t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2C23205-05C2-4E6C-DEFA-04DBEBB8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94" y="1166535"/>
            <a:ext cx="5586923" cy="424120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GUI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MIDI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Examples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Conclusions</a:t>
            </a:r>
            <a:r>
              <a:rPr lang="en-US" sz="3600">
                <a:latin typeface="Arial Rounded MT Bold" panose="020F0704030504030204" pitchFamily="34" charset="0"/>
              </a:rPr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3600">
              <a:latin typeface="Arial Rounded MT Bold" panose="020F07040305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s-ES" sz="3600">
              <a:latin typeface="Arial Rounded MT Bold" panose="020F07040305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462C6C-F945-8689-DCED-36C14027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B35CA3-2860-9643-3049-989745FD2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0</a:t>
            </a:r>
          </a:p>
        </p:txBody>
      </p:sp>
      <p:pic>
        <p:nvPicPr>
          <p:cNvPr id="6" name="Imagen 5" descr="Un monitor de computadora encendido sobre un escritorio&#10;&#10;Descripción generada automáticamente">
            <a:extLst>
              <a:ext uri="{FF2B5EF4-FFF2-40B4-BE49-F238E27FC236}">
                <a16:creationId xmlns:a16="http://schemas.microsoft.com/office/drawing/2014/main" id="{2EE5559A-EE58-113B-C8FE-A98CE8D9B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9" y="1450258"/>
            <a:ext cx="3711677" cy="37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0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950F7B0-A471-CB56-B6A7-ED9329777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err="1"/>
              <a:t>The</a:t>
            </a:r>
            <a:r>
              <a:rPr lang="es-ES" sz="1800"/>
              <a:t> </a:t>
            </a:r>
            <a:r>
              <a:rPr lang="es-ES" sz="1800" err="1"/>
              <a:t>results</a:t>
            </a:r>
            <a:r>
              <a:rPr lang="es-ES" sz="1800"/>
              <a:t> match </a:t>
            </a:r>
            <a:r>
              <a:rPr lang="es-ES" sz="1800" err="1"/>
              <a:t>the</a:t>
            </a:r>
            <a:r>
              <a:rPr lang="es-ES" sz="1800"/>
              <a:t> </a:t>
            </a:r>
            <a:r>
              <a:rPr lang="es-ES" sz="1800" err="1"/>
              <a:t>concepts</a:t>
            </a:r>
            <a:r>
              <a:rPr lang="es-ES" sz="1800"/>
              <a:t> </a:t>
            </a:r>
            <a:r>
              <a:rPr lang="es-ES" sz="1800" err="1"/>
              <a:t>studied</a:t>
            </a:r>
            <a:r>
              <a:rPr lang="es-ES" sz="1800"/>
              <a:t> in </a:t>
            </a:r>
            <a:r>
              <a:rPr lang="es-ES" sz="1800" err="1"/>
              <a:t>the</a:t>
            </a:r>
            <a:r>
              <a:rPr lang="es-ES" sz="1800"/>
              <a:t> </a:t>
            </a:r>
            <a:r>
              <a:rPr lang="es-ES" sz="1800" err="1"/>
              <a:t>course’s</a:t>
            </a:r>
            <a:r>
              <a:rPr lang="es-ES" sz="1800"/>
              <a:t> </a:t>
            </a:r>
            <a:r>
              <a:rPr lang="es-ES" sz="1800" err="1"/>
              <a:t>classes</a:t>
            </a:r>
            <a:r>
              <a:rPr lang="es-ES" sz="1800"/>
              <a:t>.</a:t>
            </a:r>
          </a:p>
          <a:p>
            <a:r>
              <a:rPr lang="es-ES" sz="1800"/>
              <a:t>Future </a:t>
            </a:r>
            <a:r>
              <a:rPr lang="es-ES" sz="1800" err="1"/>
              <a:t>work</a:t>
            </a:r>
            <a:r>
              <a:rPr lang="es-ES" sz="1800"/>
              <a:t>:</a:t>
            </a:r>
          </a:p>
          <a:p>
            <a:pPr lvl="1"/>
            <a:r>
              <a:rPr lang="es-ES" sz="1600" err="1"/>
              <a:t>Modify</a:t>
            </a:r>
            <a:r>
              <a:rPr lang="es-ES" sz="1600"/>
              <a:t> </a:t>
            </a:r>
            <a:r>
              <a:rPr lang="es-ES" sz="1600" err="1"/>
              <a:t>the</a:t>
            </a:r>
            <a:r>
              <a:rPr lang="es-ES" sz="1600"/>
              <a:t> MIDI module (more </a:t>
            </a:r>
            <a:r>
              <a:rPr lang="es-ES" sz="1600" err="1"/>
              <a:t>than</a:t>
            </a:r>
            <a:r>
              <a:rPr lang="es-ES" sz="1600"/>
              <a:t> 1 </a:t>
            </a:r>
            <a:r>
              <a:rPr lang="es-ES" sz="1600" err="1"/>
              <a:t>instrument</a:t>
            </a:r>
            <a:r>
              <a:rPr lang="es-ES" sz="1600"/>
              <a:t> in </a:t>
            </a:r>
            <a:r>
              <a:rPr lang="es-ES" sz="1600" err="1"/>
              <a:t>the</a:t>
            </a:r>
            <a:r>
              <a:rPr lang="es-ES" sz="1600"/>
              <a:t> </a:t>
            </a:r>
            <a:r>
              <a:rPr lang="es-ES" sz="1600" err="1"/>
              <a:t>same</a:t>
            </a:r>
            <a:r>
              <a:rPr lang="es-ES" sz="1600"/>
              <a:t> MIDI file)</a:t>
            </a:r>
          </a:p>
          <a:p>
            <a:pPr lvl="1"/>
            <a:r>
              <a:rPr lang="es-ES" sz="1600" err="1"/>
              <a:t>Implement</a:t>
            </a:r>
            <a:r>
              <a:rPr lang="es-ES" sz="1600"/>
              <a:t> AI </a:t>
            </a:r>
            <a:r>
              <a:rPr lang="es-ES" sz="1600" err="1"/>
              <a:t>to</a:t>
            </a:r>
            <a:r>
              <a:rPr lang="es-ES" sz="1600"/>
              <a:t> </a:t>
            </a:r>
            <a:r>
              <a:rPr lang="es-ES" sz="1600" err="1"/>
              <a:t>add</a:t>
            </a:r>
            <a:r>
              <a:rPr lang="es-ES" sz="1600"/>
              <a:t> drum and </a:t>
            </a:r>
            <a:r>
              <a:rPr lang="es-ES" sz="1600" err="1"/>
              <a:t>bass</a:t>
            </a:r>
            <a:r>
              <a:rPr lang="es-ES" sz="1600"/>
              <a:t> (</a:t>
            </a:r>
            <a:r>
              <a:rPr lang="es-ES" sz="1600">
                <a:hlinkClick r:id="rId2"/>
              </a:rPr>
              <a:t>https://magenta.tensorflow.org/drumbot</a:t>
            </a:r>
            <a:r>
              <a:rPr lang="es-ES" sz="1600"/>
              <a:t>)</a:t>
            </a:r>
          </a:p>
          <a:p>
            <a:pPr lvl="1"/>
            <a:r>
              <a:rPr lang="es-ES" sz="1600" err="1"/>
              <a:t>Add</a:t>
            </a:r>
            <a:r>
              <a:rPr lang="es-ES" sz="1600"/>
              <a:t> </a:t>
            </a:r>
            <a:r>
              <a:rPr lang="es-ES" sz="1600" err="1"/>
              <a:t>other</a:t>
            </a:r>
            <a:r>
              <a:rPr lang="es-ES" sz="1600"/>
              <a:t> </a:t>
            </a:r>
            <a:r>
              <a:rPr lang="es-ES" sz="1600" err="1"/>
              <a:t>dynamic</a:t>
            </a:r>
            <a:r>
              <a:rPr lang="es-ES" sz="1600"/>
              <a:t> </a:t>
            </a:r>
            <a:r>
              <a:rPr lang="es-ES" sz="1600" err="1"/>
              <a:t>systems</a:t>
            </a:r>
            <a:r>
              <a:rPr lang="es-ES" sz="1600"/>
              <a:t> </a:t>
            </a:r>
            <a:r>
              <a:rPr lang="es-ES" sz="1600" err="1"/>
              <a:t>to</a:t>
            </a:r>
            <a:r>
              <a:rPr lang="es-ES" sz="1600"/>
              <a:t> </a:t>
            </a:r>
            <a:r>
              <a:rPr lang="es-ES" sz="1600" err="1"/>
              <a:t>study</a:t>
            </a:r>
            <a:r>
              <a:rPr lang="es-ES" sz="1600"/>
              <a:t> </a:t>
            </a:r>
            <a:r>
              <a:rPr lang="es-ES" sz="1600" err="1"/>
              <a:t>their</a:t>
            </a:r>
            <a:r>
              <a:rPr lang="es-ES" sz="1600"/>
              <a:t> </a:t>
            </a:r>
            <a:r>
              <a:rPr lang="es-ES" sz="1600" err="1"/>
              <a:t>evolution</a:t>
            </a:r>
            <a:r>
              <a:rPr lang="es-ES" sz="1600"/>
              <a:t> (</a:t>
            </a:r>
            <a:r>
              <a:rPr lang="es-ES" sz="1600" err="1"/>
              <a:t>e.g</a:t>
            </a:r>
            <a:r>
              <a:rPr lang="es-ES" sz="1600"/>
              <a:t>.: </a:t>
            </a:r>
            <a:r>
              <a:rPr lang="es-ES" sz="1600" err="1"/>
              <a:t>Chua</a:t>
            </a:r>
            <a:r>
              <a:rPr lang="es-ES" sz="1600"/>
              <a:t> </a:t>
            </a:r>
            <a:r>
              <a:rPr lang="es-ES" sz="1600" err="1"/>
              <a:t>model</a:t>
            </a:r>
            <a:r>
              <a:rPr lang="es-ES" sz="1600"/>
              <a:t>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F62F93D-5D59-B616-EB81-C279EFF1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CONCLUSIONS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7B821F-FEA3-F372-A829-5A699B5B1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9AB7DB-4742-14F4-A2AF-E6C9A8DA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26" y="3351228"/>
            <a:ext cx="555385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43E91-A3A1-5CD4-165A-BC6943FF6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10" y="2452301"/>
            <a:ext cx="4089543" cy="1953398"/>
          </a:xfrm>
        </p:spPr>
        <p:txBody>
          <a:bodyPr anchor="ctr">
            <a:noAutofit/>
          </a:bodyPr>
          <a:lstStyle/>
          <a:p>
            <a:r>
              <a:rPr lang="es-ES" sz="4500"/>
              <a:t>ANY</a:t>
            </a:r>
            <a:br>
              <a:rPr lang="es-ES" sz="4500"/>
            </a:br>
            <a:r>
              <a:rPr lang="es-ES" sz="4500"/>
              <a:t>QUESTIONS?</a:t>
            </a: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A5FEB21-C297-6043-828E-0F5AB15F7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14" y="536529"/>
            <a:ext cx="5143500" cy="5143500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4EFAE0E9-866F-E0BE-D340-621DFF9F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7" y="6000750"/>
            <a:ext cx="4027358" cy="7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91659E4-C636-5E93-7B57-43DABBF1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22" y="2243948"/>
            <a:ext cx="4557578" cy="24804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000" err="1"/>
              <a:t>Automatic-generated</a:t>
            </a:r>
            <a:r>
              <a:rPr lang="es-ES" sz="2000"/>
              <a:t> music: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800" err="1"/>
              <a:t>Literature</a:t>
            </a:r>
            <a:r>
              <a:rPr lang="es-ES" sz="1800"/>
              <a:t>, </a:t>
            </a:r>
            <a:r>
              <a:rPr lang="es-ES" sz="1800" err="1"/>
              <a:t>algorithms</a:t>
            </a:r>
            <a:r>
              <a:rPr lang="es-ES" sz="1800"/>
              <a:t>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err="1"/>
              <a:t>Fractals</a:t>
            </a:r>
            <a:endParaRPr lang="es-ES" sz="2000"/>
          </a:p>
          <a:p>
            <a:pPr>
              <a:buFont typeface="Wingdings" panose="05000000000000000000" pitchFamily="2" charset="2"/>
              <a:buChar char="§"/>
            </a:pPr>
            <a:r>
              <a:rPr lang="es-ES" sz="2000" err="1"/>
              <a:t>Academic</a:t>
            </a:r>
            <a:r>
              <a:rPr lang="es-ES" sz="2000"/>
              <a:t> </a:t>
            </a:r>
            <a:r>
              <a:rPr lang="es-ES" sz="2000" err="1"/>
              <a:t>interest</a:t>
            </a:r>
            <a:r>
              <a:rPr lang="es-ES" sz="2000"/>
              <a:t>: a </a:t>
            </a:r>
            <a:r>
              <a:rPr lang="es-ES" sz="2000" err="1"/>
              <a:t>different</a:t>
            </a:r>
            <a:r>
              <a:rPr lang="es-ES" sz="2000"/>
              <a:t> </a:t>
            </a:r>
            <a:r>
              <a:rPr lang="es-ES" sz="2000" err="1"/>
              <a:t>way</a:t>
            </a:r>
            <a:r>
              <a:rPr lang="es-ES" sz="2000"/>
              <a:t> </a:t>
            </a:r>
            <a:r>
              <a:rPr lang="es-ES" sz="2000" err="1"/>
              <a:t>of</a:t>
            </a:r>
            <a:r>
              <a:rPr lang="es-ES" sz="2000"/>
              <a:t> </a:t>
            </a:r>
            <a:r>
              <a:rPr lang="es-ES" sz="2000" err="1"/>
              <a:t>studying</a:t>
            </a:r>
            <a:r>
              <a:rPr lang="es-ES" sz="2000"/>
              <a:t> </a:t>
            </a:r>
            <a:r>
              <a:rPr lang="es-ES" sz="2000" err="1"/>
              <a:t>the</a:t>
            </a:r>
            <a:r>
              <a:rPr lang="es-ES" sz="2000"/>
              <a:t> </a:t>
            </a:r>
            <a:r>
              <a:rPr lang="es-ES" sz="2000" err="1"/>
              <a:t>behaviour</a:t>
            </a:r>
            <a:r>
              <a:rPr lang="es-ES" sz="2000"/>
              <a:t> </a:t>
            </a:r>
            <a:r>
              <a:rPr lang="es-ES" sz="2000" err="1"/>
              <a:t>of</a:t>
            </a:r>
            <a:r>
              <a:rPr lang="es-ES" sz="2000"/>
              <a:t> </a:t>
            </a:r>
            <a:r>
              <a:rPr lang="es-ES" sz="2000" err="1"/>
              <a:t>the</a:t>
            </a:r>
            <a:r>
              <a:rPr lang="es-ES" sz="2000"/>
              <a:t> </a:t>
            </a:r>
            <a:r>
              <a:rPr lang="es-ES" sz="2000" err="1"/>
              <a:t>chaotic</a:t>
            </a:r>
            <a:r>
              <a:rPr lang="es-ES" sz="2000"/>
              <a:t> </a:t>
            </a:r>
            <a:r>
              <a:rPr lang="es-ES" sz="2000" err="1"/>
              <a:t>dynamic</a:t>
            </a:r>
            <a:r>
              <a:rPr lang="es-ES" sz="2000"/>
              <a:t> </a:t>
            </a:r>
            <a:r>
              <a:rPr lang="es-ES" sz="2000" err="1"/>
              <a:t>systems</a:t>
            </a:r>
            <a:endParaRPr lang="es-ES" sz="2000"/>
          </a:p>
          <a:p>
            <a:pPr>
              <a:buFont typeface="Wingdings" panose="05000000000000000000" pitchFamily="2" charset="2"/>
              <a:buChar char="§"/>
            </a:pPr>
            <a:endParaRPr lang="es-ES" sz="20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CDB52F-265B-B1E8-2A03-3122A93E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INTRODUCTION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15A79B-E1FB-4563-B602-2EC82374B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pic>
        <p:nvPicPr>
          <p:cNvPr id="5" name="Imagen 4" descr="Un monitor de computadora encendido sobre un escritorio&#10;&#10;Descripción generada automáticamente">
            <a:extLst>
              <a:ext uri="{FF2B5EF4-FFF2-40B4-BE49-F238E27FC236}">
                <a16:creationId xmlns:a16="http://schemas.microsoft.com/office/drawing/2014/main" id="{0CB7D6A4-0BB3-C729-98C0-88F675384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08" y="1659546"/>
            <a:ext cx="3930794" cy="39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9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CDB52F-265B-B1E8-2A03-3122A93E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INTRODUCTION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15A79B-E1FB-4563-B602-2EC82374B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EC37AC7D-4185-85EF-6CE4-01C8360B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0" y="1008709"/>
            <a:ext cx="6973570" cy="554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2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2C23205-05C2-4E6C-DEFA-04DBEBB8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94" y="1150132"/>
            <a:ext cx="4138021" cy="28891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/>
              <a:t>Library to </a:t>
            </a:r>
            <a:r>
              <a:rPr lang="es-ES" err="1"/>
              <a:t>develop</a:t>
            </a:r>
            <a:r>
              <a:rPr lang="es-ES"/>
              <a:t> GUI: </a:t>
            </a:r>
            <a:r>
              <a:rPr lang="es-ES" err="1"/>
              <a:t>Thinker</a:t>
            </a:r>
            <a:endParaRPr lang="es-ES"/>
          </a:p>
          <a:p>
            <a:pPr>
              <a:buFont typeface="Wingdings" panose="05000000000000000000" pitchFamily="2" charset="2"/>
              <a:buChar char="§"/>
            </a:pPr>
            <a:r>
              <a:rPr lang="es-ES"/>
              <a:t>Objetives: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b="1"/>
              <a:t>Define variables </a:t>
            </a:r>
            <a:r>
              <a:rPr lang="es-ES"/>
              <a:t>to be </a:t>
            </a:r>
            <a:r>
              <a:rPr lang="es-ES" err="1"/>
              <a:t>stored</a:t>
            </a:r>
            <a:r>
              <a:rPr lang="es-ES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err="1"/>
              <a:t>Create</a:t>
            </a:r>
            <a:r>
              <a:rPr lang="es-ES"/>
              <a:t> </a:t>
            </a:r>
            <a:r>
              <a:rPr lang="es-ES" b="1" err="1"/>
              <a:t>labels</a:t>
            </a:r>
            <a:r>
              <a:rPr lang="es-ES"/>
              <a:t>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each</a:t>
            </a:r>
            <a:r>
              <a:rPr lang="es-ES"/>
              <a:t> block.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/>
              <a:t>Use a</a:t>
            </a:r>
            <a:r>
              <a:rPr lang="es-ES" b="1"/>
              <a:t> </a:t>
            </a:r>
            <a:r>
              <a:rPr lang="es-ES" b="1" err="1"/>
              <a:t>combobox</a:t>
            </a:r>
            <a:r>
              <a:rPr lang="es-ES" b="1"/>
              <a:t> </a:t>
            </a:r>
            <a:r>
              <a:rPr lang="es-ES"/>
              <a:t>to </a:t>
            </a:r>
            <a:r>
              <a:rPr lang="es-ES" err="1"/>
              <a:t>choose</a:t>
            </a:r>
            <a:r>
              <a:rPr lang="es-ES"/>
              <a:t> </a:t>
            </a:r>
            <a:r>
              <a:rPr lang="es-ES" err="1"/>
              <a:t>options</a:t>
            </a:r>
            <a:r>
              <a:rPr lang="es-ES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/>
              <a:t>Define </a:t>
            </a:r>
            <a:r>
              <a:rPr lang="es-ES" err="1"/>
              <a:t>parameters</a:t>
            </a:r>
            <a:r>
              <a:rPr lang="es-ES"/>
              <a:t> to be </a:t>
            </a:r>
            <a:r>
              <a:rPr lang="es-ES" err="1"/>
              <a:t>choosen</a:t>
            </a:r>
            <a:r>
              <a:rPr lang="es-ES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/>
              <a:t> Define to ”</a:t>
            </a:r>
            <a:r>
              <a:rPr lang="es-ES" err="1"/>
              <a:t>enter</a:t>
            </a:r>
            <a:r>
              <a:rPr lang="es-ES"/>
              <a:t>” data.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Create dictionaries</a:t>
            </a:r>
            <a:r>
              <a:rPr lang="es-ES"/>
              <a:t>“</a:t>
            </a:r>
            <a:r>
              <a:rPr lang="es-ES" err="1"/>
              <a:t>float</a:t>
            </a:r>
            <a:r>
              <a:rPr lang="en-US"/>
              <a:t> to store variables.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Use variable “</a:t>
            </a:r>
            <a:r>
              <a:rPr lang="en-US" b="1"/>
              <a:t>self.__</a:t>
            </a:r>
            <a:r>
              <a:rPr lang="en-US"/>
              <a:t>” to assign variables.</a:t>
            </a:r>
            <a:r>
              <a:rPr lang="es-ES"/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s-ES"/>
          </a:p>
          <a:p>
            <a:pPr lvl="1">
              <a:buFont typeface="Wingdings" panose="05000000000000000000" pitchFamily="2" charset="2"/>
              <a:buChar char="§"/>
            </a:pPr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462C6C-F945-8689-DCED-36C14027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GUI (I)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B35CA3-2860-9643-3049-989745FD2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8ACE2F8-0360-0CF1-CD77-ED353910611C}"/>
              </a:ext>
            </a:extLst>
          </p:cNvPr>
          <p:cNvGrpSpPr/>
          <p:nvPr/>
        </p:nvGrpSpPr>
        <p:grpSpPr>
          <a:xfrm>
            <a:off x="4353477" y="2381109"/>
            <a:ext cx="3823780" cy="369332"/>
            <a:chOff x="4380943" y="2381109"/>
            <a:chExt cx="3796218" cy="369332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939E14C0-56FE-652B-56B8-9637EE527F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380943" y="2565775"/>
              <a:ext cx="196157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5ECD09F-7655-4A63-4387-8BAD41E1C25A}"/>
                </a:ext>
              </a:extLst>
            </p:cNvPr>
            <p:cNvSpPr txBox="1"/>
            <p:nvPr/>
          </p:nvSpPr>
          <p:spPr>
            <a:xfrm>
              <a:off x="6342513" y="2381109"/>
              <a:ext cx="1834648" cy="369332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err="1"/>
                <a:t>Tk.Combobox</a:t>
              </a:r>
              <a:endParaRPr lang="es-ES" b="1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D478228-8026-D794-5DA2-BD057283CAD7}"/>
              </a:ext>
            </a:extLst>
          </p:cNvPr>
          <p:cNvGrpSpPr/>
          <p:nvPr/>
        </p:nvGrpSpPr>
        <p:grpSpPr>
          <a:xfrm>
            <a:off x="4340157" y="1874650"/>
            <a:ext cx="3823780" cy="369332"/>
            <a:chOff x="4340157" y="1407428"/>
            <a:chExt cx="3823780" cy="369332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02BD0627-5AA2-7D5A-5A4F-CB5A78DFF39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340157" y="1592094"/>
              <a:ext cx="19891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585D0A6-B53E-602F-DF24-3CCFBD45D37C}"/>
                </a:ext>
              </a:extLst>
            </p:cNvPr>
            <p:cNvSpPr txBox="1"/>
            <p:nvPr/>
          </p:nvSpPr>
          <p:spPr>
            <a:xfrm>
              <a:off x="6329289" y="1407428"/>
              <a:ext cx="1834648" cy="369332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err="1"/>
                <a:t>tk.Label</a:t>
              </a:r>
              <a:endParaRPr lang="es-ES" b="1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4C82FE8-CE2D-263C-A38E-15ECBA0FD89D}"/>
              </a:ext>
            </a:extLst>
          </p:cNvPr>
          <p:cNvGrpSpPr/>
          <p:nvPr/>
        </p:nvGrpSpPr>
        <p:grpSpPr>
          <a:xfrm>
            <a:off x="4340157" y="2877124"/>
            <a:ext cx="3823780" cy="369332"/>
            <a:chOff x="4340157" y="1497130"/>
            <a:chExt cx="3823780" cy="369332"/>
          </a:xfrm>
        </p:grpSpPr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1C9351BF-3C9A-ECD9-2B9F-C273EA0BC3D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340157" y="1681796"/>
              <a:ext cx="19891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6D060C0-5EB3-D697-6129-D22ABC4D0942}"/>
                </a:ext>
              </a:extLst>
            </p:cNvPr>
            <p:cNvSpPr txBox="1"/>
            <p:nvPr/>
          </p:nvSpPr>
          <p:spPr>
            <a:xfrm>
              <a:off x="6329289" y="1497130"/>
              <a:ext cx="1834648" cy="369332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err="1"/>
                <a:t>tk.Entry</a:t>
              </a:r>
              <a:endParaRPr lang="es-ES" b="1"/>
            </a:p>
          </p:txBody>
        </p:sp>
      </p:grp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8C33D6F4-B2AE-6EF0-D536-8BD774723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462023"/>
              </p:ext>
            </p:extLst>
          </p:nvPr>
        </p:nvGraphicFramePr>
        <p:xfrm>
          <a:off x="1402516" y="4557756"/>
          <a:ext cx="6096000" cy="142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FB4CA481-6992-EF2A-742F-D5DB919007F0}"/>
              </a:ext>
            </a:extLst>
          </p:cNvPr>
          <p:cNvSpPr txBox="1"/>
          <p:nvPr/>
        </p:nvSpPr>
        <p:spPr>
          <a:xfrm>
            <a:off x="607399" y="4039245"/>
            <a:ext cx="458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1500"/>
              <a:t> </a:t>
            </a:r>
            <a:r>
              <a:rPr lang="es-ES" sz="1500" err="1"/>
              <a:t>Code</a:t>
            </a:r>
            <a:r>
              <a:rPr lang="es-ES" sz="1500"/>
              <a:t> </a:t>
            </a:r>
            <a:r>
              <a:rPr lang="es-ES" sz="1500" err="1"/>
              <a:t>Secuence</a:t>
            </a:r>
            <a:r>
              <a:rPr lang="es-ES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15186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5A6FE4F-616E-C572-4571-E639FC92B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137299"/>
              </p:ext>
            </p:extLst>
          </p:nvPr>
        </p:nvGraphicFramePr>
        <p:xfrm>
          <a:off x="147485" y="796413"/>
          <a:ext cx="8230872" cy="5747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79617A93-C594-ACCC-6215-C7AC5804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GUI: </a:t>
            </a:r>
            <a:r>
              <a:rPr lang="es-ES" err="1"/>
              <a:t>Function</a:t>
            </a:r>
            <a:r>
              <a:rPr lang="es-ES"/>
              <a:t> </a:t>
            </a:r>
            <a:r>
              <a:rPr lang="es-ES" err="1"/>
              <a:t>Tree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10D2C3-696D-64E9-5C75-4A63BB8C8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158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85010F-B11E-BD32-C3C7-85759D91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GUI: Aspect (I)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C4420-F544-4B41-4623-8F1687DD2C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  <a:endParaRPr lang="en-CA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74FE6AC-9FAC-9CC0-CCA4-943E6622CAD1}"/>
              </a:ext>
            </a:extLst>
          </p:cNvPr>
          <p:cNvSpPr txBox="1"/>
          <p:nvPr/>
        </p:nvSpPr>
        <p:spPr>
          <a:xfrm>
            <a:off x="3119155" y="831162"/>
            <a:ext cx="30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err="1"/>
              <a:t>Combobox</a:t>
            </a:r>
            <a:endParaRPr lang="es-ES" b="1" u="sng"/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84E8D393-BAF8-43DF-B204-51F22F1EBB97}"/>
              </a:ext>
            </a:extLst>
          </p:cNvPr>
          <p:cNvGrpSpPr/>
          <p:nvPr/>
        </p:nvGrpSpPr>
        <p:grpSpPr>
          <a:xfrm>
            <a:off x="326852" y="1630315"/>
            <a:ext cx="8681894" cy="4673834"/>
            <a:chOff x="326852" y="1630315"/>
            <a:chExt cx="8681894" cy="4673834"/>
          </a:xfrm>
        </p:grpSpPr>
        <p:pic>
          <p:nvPicPr>
            <p:cNvPr id="5" name="Imagen 5">
              <a:extLst>
                <a:ext uri="{FF2B5EF4-FFF2-40B4-BE49-F238E27FC236}">
                  <a16:creationId xmlns:a16="http://schemas.microsoft.com/office/drawing/2014/main" id="{28E248DF-DE84-52F6-ADCB-4EE4E2C72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2"/>
            <a:stretch/>
          </p:blipFill>
          <p:spPr>
            <a:xfrm>
              <a:off x="1333595" y="1630315"/>
              <a:ext cx="6476809" cy="2894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1C7E1CAC-6D9F-EFCF-972E-57B2F46D2BFE}"/>
                </a:ext>
              </a:extLst>
            </p:cNvPr>
            <p:cNvGrpSpPr/>
            <p:nvPr/>
          </p:nvGrpSpPr>
          <p:grpSpPr>
            <a:xfrm>
              <a:off x="326852" y="2216157"/>
              <a:ext cx="1277007" cy="4065714"/>
              <a:chOff x="326852" y="2216157"/>
              <a:chExt cx="1277007" cy="4065714"/>
            </a:xfrm>
          </p:grpSpPr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7B028F3A-4B1F-585E-5C97-97B5AA98B799}"/>
                  </a:ext>
                </a:extLst>
              </p:cNvPr>
              <p:cNvSpPr txBox="1"/>
              <p:nvPr/>
            </p:nvSpPr>
            <p:spPr>
              <a:xfrm>
                <a:off x="326852" y="5266208"/>
                <a:ext cx="1277007" cy="101566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 </a:t>
                </a:r>
                <a:r>
                  <a:rPr lang="es-ES" sz="1200" err="1"/>
                  <a:t>Rossler</a:t>
                </a:r>
                <a:endParaRPr lang="es-ES" sz="1200"/>
              </a:p>
              <a:p>
                <a:r>
                  <a:rPr lang="es-ES" sz="1200"/>
                  <a:t>- Rayleigh</a:t>
                </a:r>
              </a:p>
              <a:p>
                <a:r>
                  <a:rPr lang="es-ES" sz="1200"/>
                  <a:t>- Lorentz</a:t>
                </a:r>
              </a:p>
              <a:p>
                <a:r>
                  <a:rPr lang="es-ES" sz="1200"/>
                  <a:t>- Van Der </a:t>
                </a:r>
                <a:r>
                  <a:rPr lang="es-ES" sz="1200" err="1"/>
                  <a:t>Poel</a:t>
                </a:r>
                <a:endParaRPr lang="es-ES" sz="1200"/>
              </a:p>
              <a:p>
                <a:r>
                  <a:rPr lang="es-ES" sz="1200"/>
                  <a:t>- </a:t>
                </a:r>
                <a:r>
                  <a:rPr lang="es-ES" sz="1200" err="1"/>
                  <a:t>Duffing</a:t>
                </a:r>
                <a:endParaRPr lang="es-ES" sz="1200"/>
              </a:p>
            </p:txBody>
          </p:sp>
          <p:cxnSp>
            <p:nvCxnSpPr>
              <p:cNvPr id="45" name="Conector recto de flecha 44">
                <a:extLst>
                  <a:ext uri="{FF2B5EF4-FFF2-40B4-BE49-F238E27FC236}">
                    <a16:creationId xmlns:a16="http://schemas.microsoft.com/office/drawing/2014/main" id="{533FB4B0-4F28-94B5-D853-60C7D8C8E93A}"/>
                  </a:ext>
                </a:extLst>
              </p:cNvPr>
              <p:cNvCxnSpPr>
                <a:cxnSpLocks/>
                <a:endCxn id="41" idx="0"/>
              </p:cNvCxnSpPr>
              <p:nvPr/>
            </p:nvCxnSpPr>
            <p:spPr>
              <a:xfrm>
                <a:off x="815583" y="2231923"/>
                <a:ext cx="0" cy="30342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de flecha 46">
                <a:extLst>
                  <a:ext uri="{FF2B5EF4-FFF2-40B4-BE49-F238E27FC236}">
                    <a16:creationId xmlns:a16="http://schemas.microsoft.com/office/drawing/2014/main" id="{2FFFD5BB-DB60-8E23-4FC0-66A8050A1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722" y="2216157"/>
                <a:ext cx="50387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C08825D4-B12F-170D-EF8A-2F20142C9DF6}"/>
                </a:ext>
              </a:extLst>
            </p:cNvPr>
            <p:cNvGrpSpPr/>
            <p:nvPr/>
          </p:nvGrpSpPr>
          <p:grpSpPr>
            <a:xfrm>
              <a:off x="5973098" y="2216157"/>
              <a:ext cx="3035648" cy="4087992"/>
              <a:chOff x="5927834" y="1939158"/>
              <a:chExt cx="3035648" cy="4087992"/>
            </a:xfrm>
          </p:grpSpPr>
          <p:cxnSp>
            <p:nvCxnSpPr>
              <p:cNvPr id="54" name="Conector recto de flecha 53">
                <a:extLst>
                  <a:ext uri="{FF2B5EF4-FFF2-40B4-BE49-F238E27FC236}">
                    <a16:creationId xmlns:a16="http://schemas.microsoft.com/office/drawing/2014/main" id="{2AB0A7BF-664A-ACFD-DC73-742C8CFBFE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7834" y="1939158"/>
                <a:ext cx="2273552" cy="1576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de flecha 57">
                <a:extLst>
                  <a:ext uri="{FF2B5EF4-FFF2-40B4-BE49-F238E27FC236}">
                    <a16:creationId xmlns:a16="http://schemas.microsoft.com/office/drawing/2014/main" id="{F68DA4F0-03B1-4385-2E3C-05D9D30245B7}"/>
                  </a:ext>
                </a:extLst>
              </p:cNvPr>
              <p:cNvCxnSpPr>
                <a:cxnSpLocks/>
                <a:endCxn id="59" idx="0"/>
              </p:cNvCxnSpPr>
              <p:nvPr/>
            </p:nvCxnSpPr>
            <p:spPr>
              <a:xfrm>
                <a:off x="8201386" y="1939158"/>
                <a:ext cx="0" cy="32569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F65B744-4A40-B9ED-504B-B7B9D554A261}"/>
                  </a:ext>
                </a:extLst>
              </p:cNvPr>
              <p:cNvSpPr txBox="1"/>
              <p:nvPr/>
            </p:nvSpPr>
            <p:spPr>
              <a:xfrm>
                <a:off x="7439289" y="5196153"/>
                <a:ext cx="1524193" cy="830997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 Euler</a:t>
                </a:r>
              </a:p>
              <a:p>
                <a:r>
                  <a:rPr lang="es-ES" sz="1200"/>
                  <a:t>- Euler Inverso</a:t>
                </a:r>
              </a:p>
              <a:p>
                <a:r>
                  <a:rPr lang="es-ES" sz="1200"/>
                  <a:t>- Runge Kutta 4</a:t>
                </a:r>
              </a:p>
              <a:p>
                <a:r>
                  <a:rPr lang="es-ES" sz="1200"/>
                  <a:t>- </a:t>
                </a:r>
                <a:r>
                  <a:rPr lang="es-ES" sz="1200" err="1"/>
                  <a:t>Crank</a:t>
                </a:r>
                <a:r>
                  <a:rPr lang="es-ES" sz="1200"/>
                  <a:t> </a:t>
                </a:r>
                <a:r>
                  <a:rPr lang="es-ES" sz="1200" err="1"/>
                  <a:t>Nicolson</a:t>
                </a:r>
                <a:endParaRPr lang="es-ES" sz="1200"/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113DC89E-D4FF-76A6-2922-2CBF5A0E4B1C}"/>
                </a:ext>
              </a:extLst>
            </p:cNvPr>
            <p:cNvGrpSpPr/>
            <p:nvPr/>
          </p:nvGrpSpPr>
          <p:grpSpPr>
            <a:xfrm>
              <a:off x="3374225" y="3231931"/>
              <a:ext cx="1414945" cy="3049940"/>
              <a:chOff x="3374225" y="3231931"/>
              <a:chExt cx="1414945" cy="3049940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5B5AA12-04F3-C7AD-9429-8204E6F67AF3}"/>
                  </a:ext>
                </a:extLst>
              </p:cNvPr>
              <p:cNvSpPr txBox="1"/>
              <p:nvPr/>
            </p:nvSpPr>
            <p:spPr>
              <a:xfrm>
                <a:off x="3374225" y="5081542"/>
                <a:ext cx="1277007" cy="1200329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-Cromática</a:t>
                </a:r>
              </a:p>
              <a:p>
                <a:r>
                  <a:rPr lang="es-ES" sz="1200"/>
                  <a:t>- Mayor</a:t>
                </a:r>
              </a:p>
              <a:p>
                <a:r>
                  <a:rPr lang="es-ES" sz="1200"/>
                  <a:t>- Menor natural</a:t>
                </a:r>
              </a:p>
              <a:p>
                <a:r>
                  <a:rPr lang="es-ES" sz="1200"/>
                  <a:t>- Menor armónica</a:t>
                </a:r>
              </a:p>
              <a:p>
                <a:r>
                  <a:rPr lang="es-ES" sz="1200"/>
                  <a:t>- Menor</a:t>
                </a:r>
              </a:p>
            </p:txBody>
          </p:sp>
          <p:cxnSp>
            <p:nvCxnSpPr>
              <p:cNvPr id="14" name="Conector recto de flecha 13">
                <a:extLst>
                  <a:ext uri="{FF2B5EF4-FFF2-40B4-BE49-F238E27FC236}">
                    <a16:creationId xmlns:a16="http://schemas.microsoft.com/office/drawing/2014/main" id="{A6AF0A91-8A21-3FF2-7D33-FA8DC5C3B1CC}"/>
                  </a:ext>
                </a:extLst>
              </p:cNvPr>
              <p:cNvCxnSpPr>
                <a:cxnSpLocks/>
                <a:endCxn id="2" idx="0"/>
              </p:cNvCxnSpPr>
              <p:nvPr/>
            </p:nvCxnSpPr>
            <p:spPr>
              <a:xfrm>
                <a:off x="4012728" y="3231931"/>
                <a:ext cx="1" cy="184961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F1A20377-CC4A-7A55-CCC7-BD7C12504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2728" y="3244007"/>
                <a:ext cx="77644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73A0C83F-CFB7-22A5-9A81-DB86251EBBDE}"/>
                </a:ext>
              </a:extLst>
            </p:cNvPr>
            <p:cNvGrpSpPr/>
            <p:nvPr/>
          </p:nvGrpSpPr>
          <p:grpSpPr>
            <a:xfrm>
              <a:off x="4862051" y="3657331"/>
              <a:ext cx="971207" cy="2624540"/>
              <a:chOff x="4862051" y="3657331"/>
              <a:chExt cx="971207" cy="2624540"/>
            </a:xfrm>
          </p:grpSpPr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709315FB-E84D-61C3-8490-E5DFCCA3FB43}"/>
                  </a:ext>
                </a:extLst>
              </p:cNvPr>
              <p:cNvSpPr txBox="1"/>
              <p:nvPr/>
            </p:nvSpPr>
            <p:spPr>
              <a:xfrm>
                <a:off x="5001402" y="5635540"/>
                <a:ext cx="831856" cy="64633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-Rápido</a:t>
                </a:r>
              </a:p>
              <a:p>
                <a:r>
                  <a:rPr lang="es-ES" sz="1200"/>
                  <a:t>-Suave</a:t>
                </a:r>
              </a:p>
              <a:p>
                <a:r>
                  <a:rPr lang="es-ES" sz="1200"/>
                  <a:t>-Lento</a:t>
                </a:r>
              </a:p>
            </p:txBody>
          </p:sp>
          <p:cxnSp>
            <p:nvCxnSpPr>
              <p:cNvPr id="23" name="Conector recto de flecha 22">
                <a:extLst>
                  <a:ext uri="{FF2B5EF4-FFF2-40B4-BE49-F238E27FC236}">
                    <a16:creationId xmlns:a16="http://schemas.microsoft.com/office/drawing/2014/main" id="{1B4B9EAB-2347-58F4-A9F2-920D2D0A5DFD}"/>
                  </a:ext>
                </a:extLst>
              </p:cNvPr>
              <p:cNvCxnSpPr>
                <a:cxnSpLocks/>
                <a:endCxn id="67" idx="0"/>
              </p:cNvCxnSpPr>
              <p:nvPr/>
            </p:nvCxnSpPr>
            <p:spPr>
              <a:xfrm flipH="1">
                <a:off x="5417330" y="4156736"/>
                <a:ext cx="7513" cy="147880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0D0EA080-77CC-6976-6487-F0A453CA9572}"/>
                  </a:ext>
                </a:extLst>
              </p:cNvPr>
              <p:cNvCxnSpPr/>
              <p:nvPr/>
            </p:nvCxnSpPr>
            <p:spPr>
              <a:xfrm flipH="1">
                <a:off x="4865598" y="4156054"/>
                <a:ext cx="55924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E70FF6BD-6D93-6185-F6EB-0DD248487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2051" y="3657331"/>
                <a:ext cx="0" cy="4987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8BC64369-7FC5-40E3-913B-6129EBEC8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2051" y="3657331"/>
                <a:ext cx="34199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E2BC2342-CC41-6F84-19C0-A231DD41492C}"/>
              </a:ext>
            </a:extLst>
          </p:cNvPr>
          <p:cNvGrpSpPr/>
          <p:nvPr/>
        </p:nvGrpSpPr>
        <p:grpSpPr>
          <a:xfrm>
            <a:off x="6186938" y="3822970"/>
            <a:ext cx="1297615" cy="2458901"/>
            <a:chOff x="6186938" y="3822970"/>
            <a:chExt cx="1297615" cy="2458901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A06C10A-144D-43E0-96DC-CE91E913810C}"/>
                </a:ext>
              </a:extLst>
            </p:cNvPr>
            <p:cNvSpPr txBox="1"/>
            <p:nvPr/>
          </p:nvSpPr>
          <p:spPr>
            <a:xfrm>
              <a:off x="6186938" y="5450874"/>
              <a:ext cx="1071039" cy="83099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1200"/>
                <a:t>- Piano</a:t>
              </a:r>
            </a:p>
            <a:p>
              <a:r>
                <a:rPr lang="es-ES" sz="1200"/>
                <a:t>- Guitarra eléctrica</a:t>
              </a:r>
            </a:p>
            <a:p>
              <a:r>
                <a:rPr lang="es-ES" sz="1200"/>
                <a:t>- Ocarina</a:t>
              </a:r>
            </a:p>
          </p:txBody>
        </p: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8825CFC8-4835-CB59-30E9-2976ED86CDBF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722458" y="4319081"/>
              <a:ext cx="0" cy="11317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6D86A05-5B90-D1CE-8F8F-9AE012B9CE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2458" y="4309353"/>
              <a:ext cx="7620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C194834B-68B9-8486-A06F-2DD8F969A9AB}"/>
                </a:ext>
              </a:extLst>
            </p:cNvPr>
            <p:cNvCxnSpPr/>
            <p:nvPr/>
          </p:nvCxnSpPr>
          <p:spPr>
            <a:xfrm flipV="1">
              <a:off x="7484553" y="3832698"/>
              <a:ext cx="0" cy="4863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E77A5C8B-9BB6-14B6-7464-F000FB41B740}"/>
                </a:ext>
              </a:extLst>
            </p:cNvPr>
            <p:cNvCxnSpPr/>
            <p:nvPr/>
          </p:nvCxnSpPr>
          <p:spPr>
            <a:xfrm flipH="1">
              <a:off x="6867728" y="3822970"/>
              <a:ext cx="6168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373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D8DB0E-69B2-2F11-2614-B6352E71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GUI: </a:t>
            </a:r>
            <a:r>
              <a:rPr lang="es-ES" err="1"/>
              <a:t>User</a:t>
            </a:r>
            <a:r>
              <a:rPr lang="es-ES"/>
              <a:t> Interface </a:t>
            </a:r>
            <a:r>
              <a:rPr lang="es-ES" err="1"/>
              <a:t>Appearance</a:t>
            </a:r>
            <a:r>
              <a:rPr lang="es-ES"/>
              <a:t> (I)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AE083D-2B4A-05B3-8D11-574DD2A45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1678F7-DFFB-F46C-C336-EAEFE9EC67B5}"/>
              </a:ext>
            </a:extLst>
          </p:cNvPr>
          <p:cNvSpPr txBox="1"/>
          <p:nvPr/>
        </p:nvSpPr>
        <p:spPr>
          <a:xfrm>
            <a:off x="2898161" y="942213"/>
            <a:ext cx="334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err="1"/>
              <a:t>Grafical</a:t>
            </a:r>
            <a:r>
              <a:rPr lang="es-ES" b="1" u="sng"/>
              <a:t> </a:t>
            </a:r>
            <a:r>
              <a:rPr lang="es-ES" b="1" u="sng" err="1"/>
              <a:t>User</a:t>
            </a:r>
            <a:r>
              <a:rPr lang="es-ES" b="1" u="sng"/>
              <a:t> Interface (GUI)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8CA6F4F-3047-22FD-3833-590B837E8F86}"/>
              </a:ext>
            </a:extLst>
          </p:cNvPr>
          <p:cNvGrpSpPr/>
          <p:nvPr/>
        </p:nvGrpSpPr>
        <p:grpSpPr>
          <a:xfrm>
            <a:off x="238147" y="1646091"/>
            <a:ext cx="8735438" cy="2767214"/>
            <a:chOff x="238147" y="1646091"/>
            <a:chExt cx="8735438" cy="276721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8A7D9F5-22AC-8BD1-933A-55B3E249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394" y="1646091"/>
              <a:ext cx="6237212" cy="2767214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82BC6FF-F582-4D1E-489E-45909972ECEE}"/>
                </a:ext>
              </a:extLst>
            </p:cNvPr>
            <p:cNvSpPr/>
            <p:nvPr/>
          </p:nvSpPr>
          <p:spPr>
            <a:xfrm>
              <a:off x="2315183" y="2315183"/>
              <a:ext cx="1595336" cy="21400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6A63B685-0506-26E5-1F35-806A703EA357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1172002" y="2422187"/>
              <a:ext cx="11431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3555340-2C67-2DFA-F663-C3776C074775}"/>
                </a:ext>
              </a:extLst>
            </p:cNvPr>
            <p:cNvSpPr txBox="1"/>
            <p:nvPr/>
          </p:nvSpPr>
          <p:spPr>
            <a:xfrm>
              <a:off x="238147" y="2145188"/>
              <a:ext cx="933855" cy="55399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1000" err="1"/>
                <a:t>Information</a:t>
              </a:r>
              <a:r>
                <a:rPr lang="es-ES" sz="1000"/>
                <a:t> </a:t>
              </a:r>
              <a:r>
                <a:rPr lang="es-ES" sz="1000" err="1"/>
                <a:t>about</a:t>
              </a:r>
              <a:r>
                <a:rPr lang="es-ES" sz="1000"/>
                <a:t> </a:t>
              </a:r>
              <a:r>
                <a:rPr lang="es-ES" sz="1000" err="1"/>
                <a:t>the</a:t>
              </a:r>
              <a:r>
                <a:rPr lang="es-ES" sz="1000"/>
                <a:t> </a:t>
              </a:r>
              <a:r>
                <a:rPr lang="es-ES" sz="1000" err="1"/>
                <a:t>model</a:t>
              </a:r>
              <a:endParaRPr lang="es-ES" sz="1000"/>
            </a:p>
          </p:txBody>
        </p: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0A4E6708-AC52-6EE1-07E2-896CFA2D9377}"/>
                </a:ext>
              </a:extLst>
            </p:cNvPr>
            <p:cNvCxnSpPr/>
            <p:nvPr/>
          </p:nvCxnSpPr>
          <p:spPr>
            <a:xfrm>
              <a:off x="6323061" y="2655651"/>
              <a:ext cx="16244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20B0FE64-2EBC-032A-1B04-778909087ED7}"/>
                </a:ext>
              </a:extLst>
            </p:cNvPr>
            <p:cNvCxnSpPr/>
            <p:nvPr/>
          </p:nvCxnSpPr>
          <p:spPr>
            <a:xfrm>
              <a:off x="6400800" y="3029698"/>
              <a:ext cx="151751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B96CD64E-9F34-7CBC-1F7E-EC50A22B2860}"/>
                </a:ext>
              </a:extLst>
            </p:cNvPr>
            <p:cNvCxnSpPr>
              <a:cxnSpLocks/>
            </p:cNvCxnSpPr>
            <p:nvPr/>
          </p:nvCxnSpPr>
          <p:spPr>
            <a:xfrm>
              <a:off x="6439711" y="3429000"/>
              <a:ext cx="13618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FFD7013-E337-B461-CD25-B35D9C0E0D16}"/>
                </a:ext>
              </a:extLst>
            </p:cNvPr>
            <p:cNvSpPr txBox="1"/>
            <p:nvPr/>
          </p:nvSpPr>
          <p:spPr>
            <a:xfrm>
              <a:off x="7947498" y="2529191"/>
              <a:ext cx="515566" cy="2462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[1,60]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3A8F0B0-E858-C67C-B04B-20E976AB3AFE}"/>
                </a:ext>
              </a:extLst>
            </p:cNvPr>
            <p:cNvSpPr txBox="1"/>
            <p:nvPr/>
          </p:nvSpPr>
          <p:spPr>
            <a:xfrm>
              <a:off x="7971998" y="2906587"/>
              <a:ext cx="491066" cy="2462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[1,7]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B0939F8-F324-8CDA-A7C0-37C563FC9225}"/>
                </a:ext>
              </a:extLst>
            </p:cNvPr>
            <p:cNvSpPr txBox="1"/>
            <p:nvPr/>
          </p:nvSpPr>
          <p:spPr>
            <a:xfrm>
              <a:off x="7801583" y="3305889"/>
              <a:ext cx="1172002" cy="2462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[0.1, 0.01, 0.001]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24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E80BE20-A07A-16CB-DADB-167929D55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err="1"/>
              <a:t>Main</a:t>
            </a:r>
            <a:r>
              <a:rPr lang="es-ES" sz="2400"/>
              <a:t> idea:</a:t>
            </a:r>
            <a:endParaRPr lang="en-GB"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B7F256-B4DE-D1E1-0894-3ECD4AF7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ALGORITHM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3E23BD-19A6-7E44-9AD9-B1EDAF749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1F59DA4-E6D7-7EB8-2168-3E96B8709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764390"/>
              </p:ext>
            </p:extLst>
          </p:nvPr>
        </p:nvGraphicFramePr>
        <p:xfrm>
          <a:off x="484633" y="1397000"/>
          <a:ext cx="7973568" cy="4007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9488496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bbceb0c-5c36-43e9-a79d-0e55072d7d9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C07D750AB4F746B93F3459C5B09FDD" ma:contentTypeVersion="16" ma:contentTypeDescription="Crear nuevo documento." ma:contentTypeScope="" ma:versionID="4d437215463d93700c6ce74ce1ce87a5">
  <xsd:schema xmlns:xsd="http://www.w3.org/2001/XMLSchema" xmlns:xs="http://www.w3.org/2001/XMLSchema" xmlns:p="http://schemas.microsoft.com/office/2006/metadata/properties" xmlns:ns3="bbbceb0c-5c36-43e9-a79d-0e55072d7d9b" xmlns:ns4="72bf5c25-9caf-45a5-a3bf-69a06b805a0e" targetNamespace="http://schemas.microsoft.com/office/2006/metadata/properties" ma:root="true" ma:fieldsID="29afd5018b174a04c3fb1ba4d04713e1" ns3:_="" ns4:_="">
    <xsd:import namespace="bbbceb0c-5c36-43e9-a79d-0e55072d7d9b"/>
    <xsd:import namespace="72bf5c25-9caf-45a5-a3bf-69a06b805a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ceb0c-5c36-43e9-a79d-0e55072d7d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bf5c25-9caf-45a5-a3bf-69a06b80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1613F6-1A26-4565-85E5-D63987EB6D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A36A23-DDCC-407F-BB17-06B03989DB3B}">
  <ds:schemaRefs>
    <ds:schemaRef ds:uri="72bf5c25-9caf-45a5-a3bf-69a06b805a0e"/>
    <ds:schemaRef ds:uri="bbbceb0c-5c36-43e9-a79d-0e55072d7d9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AB98619-D3A1-4CB7-A1F8-2B473DC46EC1}">
  <ds:schemaRefs>
    <ds:schemaRef ds:uri="72bf5c25-9caf-45a5-a3bf-69a06b805a0e"/>
    <ds:schemaRef ds:uri="bbbceb0c-5c36-43e9-a79d-0e55072d7d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Microsoft Office PowerPoint</Application>
  <PresentationFormat>Presentación en pantalla (4:3)</PresentationFormat>
  <Paragraphs>200</Paragraphs>
  <Slides>21</Slides>
  <Notes>5</Notes>
  <HiddenSlides>0</HiddenSlides>
  <MMClips>6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Aharoni</vt:lpstr>
      <vt:lpstr>Arial</vt:lpstr>
      <vt:lpstr>Arial Rounded MT Bold</vt:lpstr>
      <vt:lpstr>Avenir Next LT Pro</vt:lpstr>
      <vt:lpstr>Avenir Next LT Pro Demi</vt:lpstr>
      <vt:lpstr>Calibri</vt:lpstr>
      <vt:lpstr>Cambria Math</vt:lpstr>
      <vt:lpstr>Cascadia Mono</vt:lpstr>
      <vt:lpstr>Courier New</vt:lpstr>
      <vt:lpstr>Wingdings</vt:lpstr>
      <vt:lpstr>FadeVTI</vt:lpstr>
      <vt:lpstr>Chaos-ic: tune the chaos, create the symphony!</vt:lpstr>
      <vt:lpstr>INDEX</vt:lpstr>
      <vt:lpstr>INTRODUCTION</vt:lpstr>
      <vt:lpstr>INTRODUCTION</vt:lpstr>
      <vt:lpstr>GUI (I)</vt:lpstr>
      <vt:lpstr>GUI: Function Tree</vt:lpstr>
      <vt:lpstr>GUI: Aspect (I)</vt:lpstr>
      <vt:lpstr>GUI: User Interface Appearance (I)</vt:lpstr>
      <vt:lpstr>ALGORITHM</vt:lpstr>
      <vt:lpstr>ALGORITHM: Frequency</vt:lpstr>
      <vt:lpstr>ALGORITHM: Rhythm</vt:lpstr>
      <vt:lpstr>ALGORITHM: Dynamic </vt:lpstr>
      <vt:lpstr>MIDI FILE</vt:lpstr>
      <vt:lpstr>EXAMPLES: Duffing</vt:lpstr>
      <vt:lpstr>EXAMPLES: Van der Pol</vt:lpstr>
      <vt:lpstr>EXAMPLES: Rayleigh</vt:lpstr>
      <vt:lpstr>EXAMPLES: Rossler</vt:lpstr>
      <vt:lpstr>EXAMPLES: Lorentz</vt:lpstr>
      <vt:lpstr>EXAMPLES: Harmonic Oscillator</vt:lpstr>
      <vt:lpstr>CONCLUSIONS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Chaos-ic: tune the chaos, create the symphony!</dc:title>
  <dc:creator>Sofia Meson</dc:creator>
  <cp:lastModifiedBy>SANDRA DOMINGUEZ GOMEZ</cp:lastModifiedBy>
  <cp:revision>1</cp:revision>
  <dcterms:created xsi:type="dcterms:W3CDTF">2023-12-19T09:57:15Z</dcterms:created>
  <dcterms:modified xsi:type="dcterms:W3CDTF">2023-12-21T10:40:22Z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0x010100C4C07D750AB4F746B93F3459C5B09FDD</vt:lpwstr>
  </property>
</Properties>
</file>